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8"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4" d="100"/>
          <a:sy n="104" d="100"/>
        </p:scale>
        <p:origin x="228"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10/31/2016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10/31/2016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10/31/2016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3_pic">
    <p:spTree>
      <p:nvGrpSpPr>
        <p:cNvPr id="1" name=""/>
        <p:cNvGrpSpPr/>
        <p:nvPr/>
      </p:nvGrpSpPr>
      <p:grpSpPr>
        <a:xfrm>
          <a:off x="0" y="0"/>
          <a:ext cx="0" cy="0"/>
          <a:chOff x="0" y="0"/>
          <a:chExt cx="0" cy="0"/>
        </a:xfrm>
      </p:grpSpPr>
      <p:sp>
        <p:nvSpPr>
          <p:cNvPr id="5" name="Title 1"/>
          <p:cNvSpPr>
            <a:spLocks noGrp="1"/>
          </p:cNvSpPr>
          <p:nvPr>
            <p:ph type="title" hasCustomPrompt="1"/>
          </p:nvPr>
        </p:nvSpPr>
        <p:spPr>
          <a:xfrm>
            <a:off x="2921000" y="266700"/>
            <a:ext cx="6350000" cy="558843"/>
          </a:xfrm>
          <a:prstGeom prst="rect">
            <a:avLst/>
          </a:prstGeom>
        </p:spPr>
        <p:txBody>
          <a:bodyPr wrap="none" lIns="0" tIns="0" rIns="0" bIns="0" anchor="ctr">
            <a:noAutofit/>
          </a:bodyPr>
          <a:lstStyle>
            <a:lvl1pPr algn="ctr">
              <a:defRPr sz="3733" b="1" i="0" baseline="0">
                <a:solidFill>
                  <a:schemeClr val="tx1">
                    <a:lumMod val="50000"/>
                    <a:lumOff val="50000"/>
                  </a:schemeClr>
                </a:solidFill>
                <a:latin typeface="+mn-lt"/>
              </a:defRPr>
            </a:lvl1pPr>
          </a:lstStyle>
          <a:p>
            <a:r>
              <a:rPr lang="en-US" dirty="0"/>
              <a:t>Click To Edit Master Title Style</a:t>
            </a:r>
          </a:p>
        </p:txBody>
      </p:sp>
      <p:sp>
        <p:nvSpPr>
          <p:cNvPr id="6" name="Text Placeholder 3"/>
          <p:cNvSpPr>
            <a:spLocks noGrp="1"/>
          </p:cNvSpPr>
          <p:nvPr>
            <p:ph type="body" sz="half" idx="2" hasCustomPrompt="1"/>
          </p:nvPr>
        </p:nvSpPr>
        <p:spPr>
          <a:xfrm>
            <a:off x="4362451" y="837239"/>
            <a:ext cx="3467100" cy="267661"/>
          </a:xfrm>
          <a:prstGeom prst="rect">
            <a:avLst/>
          </a:prstGeom>
        </p:spPr>
        <p:txBody>
          <a:bodyPr wrap="square" lIns="0" tIns="0" rIns="0" bIns="0" anchor="ctr">
            <a:noAutofit/>
          </a:bodyPr>
          <a:lstStyle>
            <a:lvl1pPr marL="0" indent="0" algn="ctr">
              <a:buNone/>
              <a:defRPr sz="2133" b="1" i="0" baseline="0">
                <a:solidFill>
                  <a:schemeClr val="tx1">
                    <a:lumMod val="50000"/>
                    <a:lumOff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
        <p:nvSpPr>
          <p:cNvPr id="9" name="Picture Placeholder 7"/>
          <p:cNvSpPr>
            <a:spLocks noGrp="1"/>
          </p:cNvSpPr>
          <p:nvPr>
            <p:ph type="pic" sz="quarter" idx="15" hasCustomPrompt="1"/>
          </p:nvPr>
        </p:nvSpPr>
        <p:spPr>
          <a:xfrm rot="20906495">
            <a:off x="6532425" y="1786364"/>
            <a:ext cx="3049536" cy="3054739"/>
          </a:xfrm>
          <a:prstGeom prst="roundRect">
            <a:avLst>
              <a:gd name="adj" fmla="val 8073"/>
            </a:avLst>
          </a:prstGeom>
          <a:ln w="76200" cap="sq">
            <a:solidFill>
              <a:schemeClr val="bg1">
                <a:lumMod val="65000"/>
              </a:schemeClr>
            </a:solidFill>
            <a:miter lim="800000"/>
          </a:ln>
          <a:effectLst>
            <a:reflection blurRad="6350" stA="50000" endA="300" endPos="38500" dist="50800" dir="5400000" sy="-100000" algn="bl" rotWithShape="0"/>
          </a:effectLst>
          <a:scene3d>
            <a:camera prst="perspectiveContrastingRightFacing">
              <a:rot lat="0" lon="20400000" rev="0"/>
            </a:camera>
            <a:lightRig rig="threePt" dir="t"/>
          </a:scene3d>
          <a:sp3d extrusionH="171450">
            <a:extrusionClr>
              <a:schemeClr val="tx1">
                <a:lumMod val="65000"/>
                <a:lumOff val="35000"/>
              </a:schemeClr>
            </a:extrusionClr>
          </a:sp3d>
        </p:spPr>
        <p:txBody>
          <a:bodyPr bIns="274320" anchor="b"/>
          <a:lstStyle>
            <a:lvl1pPr algn="ctr">
              <a:buNone/>
              <a:defRPr sz="1600">
                <a:solidFill>
                  <a:schemeClr val="tx1">
                    <a:lumMod val="50000"/>
                    <a:lumOff val="50000"/>
                  </a:schemeClr>
                </a:solidFill>
              </a:defRPr>
            </a:lvl1pPr>
          </a:lstStyle>
          <a:p>
            <a:r>
              <a:rPr lang="en-US" dirty="0"/>
              <a:t>Click Icon To Add Image</a:t>
            </a:r>
          </a:p>
        </p:txBody>
      </p:sp>
      <p:sp>
        <p:nvSpPr>
          <p:cNvPr id="13" name="Picture Placeholder 7"/>
          <p:cNvSpPr>
            <a:spLocks noGrp="1"/>
          </p:cNvSpPr>
          <p:nvPr>
            <p:ph type="pic" sz="quarter" idx="16" hasCustomPrompt="1"/>
          </p:nvPr>
        </p:nvSpPr>
        <p:spPr>
          <a:xfrm rot="20906495">
            <a:off x="2773224" y="1786364"/>
            <a:ext cx="3049536" cy="3054739"/>
          </a:xfrm>
          <a:prstGeom prst="roundRect">
            <a:avLst>
              <a:gd name="adj" fmla="val 8073"/>
            </a:avLst>
          </a:prstGeom>
          <a:ln w="76200" cap="sq">
            <a:solidFill>
              <a:schemeClr val="bg1">
                <a:lumMod val="65000"/>
              </a:schemeClr>
            </a:solidFill>
            <a:miter lim="800000"/>
          </a:ln>
          <a:effectLst>
            <a:reflection blurRad="6350" stA="50000" endA="300" endPos="38500" dist="50800" dir="5400000" sy="-100000" algn="bl" rotWithShape="0"/>
          </a:effectLst>
          <a:scene3d>
            <a:camera prst="perspectiveContrastingRightFacing">
              <a:rot lat="0" lon="20400000" rev="0"/>
            </a:camera>
            <a:lightRig rig="threePt" dir="t"/>
          </a:scene3d>
          <a:sp3d extrusionH="171450">
            <a:extrusionClr>
              <a:schemeClr val="tx1">
                <a:lumMod val="65000"/>
                <a:lumOff val="35000"/>
              </a:schemeClr>
            </a:extrusionClr>
          </a:sp3d>
        </p:spPr>
        <p:txBody>
          <a:bodyPr bIns="274320" anchor="b"/>
          <a:lstStyle>
            <a:lvl1pPr algn="ctr">
              <a:buNone/>
              <a:defRPr sz="1600">
                <a:solidFill>
                  <a:schemeClr val="tx1">
                    <a:lumMod val="50000"/>
                    <a:lumOff val="50000"/>
                  </a:schemeClr>
                </a:solidFill>
              </a:defRPr>
            </a:lvl1pPr>
          </a:lstStyle>
          <a:p>
            <a:r>
              <a:rPr lang="en-US" dirty="0"/>
              <a:t>Click Icon To Add Image</a:t>
            </a:r>
          </a:p>
        </p:txBody>
      </p:sp>
    </p:spTree>
    <p:extLst>
      <p:ext uri="{BB962C8B-B14F-4D97-AF65-F5344CB8AC3E}">
        <p14:creationId xmlns:p14="http://schemas.microsoft.com/office/powerpoint/2010/main" val="12314091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3"/>
                                        </p:tgtEl>
                                        <p:attrNameLst>
                                          <p:attrName>style.visibility</p:attrName>
                                        </p:attrNameLst>
                                      </p:cBhvr>
                                      <p:to>
                                        <p:strVal val="visible"/>
                                      </p:to>
                                    </p:set>
                                    <p:animEffect transition="in" filter="fade">
                                      <p:cBhvr>
                                        <p:cTn id="11"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3" grpId="0" animBg="1"/>
    </p:bld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10/31/2016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10/31/2016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10/31/2016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10/31/2016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10/31/2016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10/31/2016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10/31/2016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10/31/2016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8"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3.xml"/><Relationship Id="rId5" Type="http://schemas.openxmlformats.org/officeDocument/2006/relationships/image" Target="../media/image3.png"/><Relationship Id="rId4" Type="http://schemas.openxmlformats.org/officeDocument/2006/relationships/hyperlink" Target="http://powerpoint.sage-fox.com/"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Placeholder 7"/>
          <p:cNvPicPr>
            <a:picLocks noGrp="1" noChangeAspect="1"/>
          </p:cNvPicPr>
          <p:nvPr>
            <p:ph type="pic" sz="quarter" idx="16"/>
          </p:nvPr>
        </p:nvPicPr>
        <p:blipFill>
          <a:blip r:embed="rId2">
            <a:extLst>
              <a:ext uri="{28A0092B-C50C-407E-A947-70E740481C1C}">
                <a14:useLocalDpi xmlns:a14="http://schemas.microsoft.com/office/drawing/2010/main" val="0"/>
              </a:ext>
            </a:extLst>
          </a:blip>
          <a:srcRect l="104" r="104"/>
          <a:stretch>
            <a:fillRect/>
          </a:stretch>
        </p:blipFill>
        <p:spPr>
          <a:ln>
            <a:solidFill>
              <a:srgbClr val="FF2B2A"/>
            </a:solidFill>
          </a:ln>
        </p:spPr>
      </p:pic>
      <p:pic>
        <p:nvPicPr>
          <p:cNvPr id="9" name="Picture Placeholder 8"/>
          <p:cNvPicPr>
            <a:picLocks noGrp="1" noChangeAspect="1"/>
          </p:cNvPicPr>
          <p:nvPr>
            <p:ph type="pic" sz="quarter" idx="15"/>
          </p:nvPr>
        </p:nvPicPr>
        <p:blipFill>
          <a:blip r:embed="rId3">
            <a:extLst>
              <a:ext uri="{28A0092B-C50C-407E-A947-70E740481C1C}">
                <a14:useLocalDpi xmlns:a14="http://schemas.microsoft.com/office/drawing/2010/main" val="0"/>
              </a:ext>
            </a:extLst>
          </a:blip>
          <a:srcRect l="104" r="104"/>
          <a:stretch>
            <a:fillRect/>
          </a:stretch>
        </p:blipFill>
        <p:spPr>
          <a:ln>
            <a:solidFill>
              <a:srgbClr val="3EB8CD"/>
            </a:solidFill>
          </a:ln>
        </p:spPr>
      </p:pic>
      <p:grpSp>
        <p:nvGrpSpPr>
          <p:cNvPr id="10" name="Group 9"/>
          <p:cNvGrpSpPr/>
          <p:nvPr/>
        </p:nvGrpSpPr>
        <p:grpSpPr>
          <a:xfrm>
            <a:off x="3341511" y="258228"/>
            <a:ext cx="5508978" cy="954108"/>
            <a:chOff x="3341511" y="258228"/>
            <a:chExt cx="5508978" cy="954108"/>
          </a:xfrm>
        </p:grpSpPr>
        <p:sp>
          <p:nvSpPr>
            <p:cNvPr id="11" name="TextBox 10"/>
            <p:cNvSpPr txBox="1"/>
            <p:nvPr/>
          </p:nvSpPr>
          <p:spPr>
            <a:xfrm>
              <a:off x="3341511" y="258228"/>
              <a:ext cx="5508978" cy="769441"/>
            </a:xfrm>
            <a:prstGeom prst="rect">
              <a:avLst/>
            </a:prstGeom>
            <a:noFill/>
          </p:spPr>
          <p:txBody>
            <a:bodyPr wrap="square" rtlCol="0">
              <a:spAutoFit/>
            </a:bodyPr>
            <a:lstStyle/>
            <a:p>
              <a:pPr algn="ctr"/>
              <a:r>
                <a:rPr lang="en-US" sz="4400" b="1" dirty="0">
                  <a:solidFill>
                    <a:srgbClr val="56595E"/>
                  </a:solidFill>
                  <a:latin typeface="Candara" panose="020E0502030303020204" pitchFamily="34" charset="0"/>
                </a:rPr>
                <a:t>TITLE GOES HERE</a:t>
              </a:r>
            </a:p>
          </p:txBody>
        </p:sp>
        <p:sp>
          <p:nvSpPr>
            <p:cNvPr id="12" name="TextBox 11"/>
            <p:cNvSpPr txBox="1"/>
            <p:nvPr/>
          </p:nvSpPr>
          <p:spPr>
            <a:xfrm>
              <a:off x="4030132" y="843004"/>
              <a:ext cx="4143023" cy="369332"/>
            </a:xfrm>
            <a:prstGeom prst="rect">
              <a:avLst/>
            </a:prstGeom>
            <a:noFill/>
          </p:spPr>
          <p:txBody>
            <a:bodyPr wrap="square" rtlCol="0">
              <a:spAutoFit/>
            </a:bodyPr>
            <a:lstStyle/>
            <a:p>
              <a:pPr algn="ctr"/>
              <a:r>
                <a:rPr lang="en-US" dirty="0">
                  <a:solidFill>
                    <a:srgbClr val="56595E"/>
                  </a:solidFill>
                  <a:latin typeface="Candara" panose="020E0502030303020204" pitchFamily="34" charset="0"/>
                </a:rPr>
                <a:t>Your Subtitle</a:t>
              </a:r>
            </a:p>
          </p:txBody>
        </p:sp>
      </p:grpSp>
      <p:pic>
        <p:nvPicPr>
          <p:cNvPr id="7" name="Picture 6">
            <a:hlinkClick r:id="rId4"/>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8164600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left)">
                                      <p:cBhvr>
                                        <p:cTn id="7" dur="75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40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976555" y="1967866"/>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1529</TotalTime>
  <Words>1174</Words>
  <Application>Microsoft Office PowerPoint</Application>
  <PresentationFormat>Widescreen</PresentationFormat>
  <Paragraphs>48</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40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303</cp:revision>
  <dcterms:created xsi:type="dcterms:W3CDTF">2016-09-28T22:08:47Z</dcterms:created>
  <dcterms:modified xsi:type="dcterms:W3CDTF">2016-10-31T22:55:35Z</dcterms:modified>
</cp:coreProperties>
</file>