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862966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hree Pictures 02">
    <p:spTree>
      <p:nvGrpSpPr>
        <p:cNvPr id="1" name=""/>
        <p:cNvGrpSpPr/>
        <p:nvPr/>
      </p:nvGrpSpPr>
      <p:grpSpPr>
        <a:xfrm>
          <a:off x="0" y="0"/>
          <a:ext cx="0" cy="0"/>
          <a:chOff x="0" y="0"/>
          <a:chExt cx="0" cy="0"/>
        </a:xfrm>
      </p:grpSpPr>
      <p:sp>
        <p:nvSpPr>
          <p:cNvPr id="21" name="Picture Placeholder 6"/>
          <p:cNvSpPr>
            <a:spLocks noGrp="1"/>
          </p:cNvSpPr>
          <p:nvPr>
            <p:ph type="pic" sz="quarter" idx="10" hasCustomPrompt="1"/>
          </p:nvPr>
        </p:nvSpPr>
        <p:spPr>
          <a:xfrm>
            <a:off x="183399" y="1575370"/>
            <a:ext cx="3597455" cy="3543436"/>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2" name="Picture Placeholder 6"/>
          <p:cNvSpPr>
            <a:spLocks noGrp="1"/>
          </p:cNvSpPr>
          <p:nvPr>
            <p:ph type="pic" sz="quarter" idx="14" hasCustomPrompt="1"/>
          </p:nvPr>
        </p:nvSpPr>
        <p:spPr>
          <a:xfrm>
            <a:off x="4297274" y="1575370"/>
            <a:ext cx="3597455" cy="3543436"/>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3" name="Picture Placeholder 6"/>
          <p:cNvSpPr>
            <a:spLocks noGrp="1"/>
          </p:cNvSpPr>
          <p:nvPr>
            <p:ph type="pic" sz="quarter" idx="15" hasCustomPrompt="1"/>
          </p:nvPr>
        </p:nvSpPr>
        <p:spPr>
          <a:xfrm>
            <a:off x="8411149" y="1575370"/>
            <a:ext cx="3597455" cy="3543436"/>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Tree>
    <p:extLst>
      <p:ext uri="{BB962C8B-B14F-4D97-AF65-F5344CB8AC3E}">
        <p14:creationId xmlns:p14="http://schemas.microsoft.com/office/powerpoint/2010/main" val="8722813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bwMode="auto">
          <a:xfrm>
            <a:off x="-15240" y="1005840"/>
            <a:ext cx="12207240" cy="5730240"/>
          </a:xfrm>
          <a:prstGeom prst="rect">
            <a:avLst/>
          </a:prstGeom>
          <a:solidFill>
            <a:schemeClr val="bg1">
              <a:lumMod val="8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5" name="Down Arrow Callout 54"/>
          <p:cNvSpPr/>
          <p:nvPr/>
        </p:nvSpPr>
        <p:spPr>
          <a:xfrm>
            <a:off x="4383497" y="1142228"/>
            <a:ext cx="3268144" cy="5486400"/>
          </a:xfrm>
          <a:prstGeom prst="downArrowCallout">
            <a:avLst>
              <a:gd name="adj1" fmla="val 25000"/>
              <a:gd name="adj2" fmla="val 6698"/>
              <a:gd name="adj3" fmla="val 4369"/>
              <a:gd name="adj4" fmla="val 97480"/>
            </a:avLst>
          </a:prstGeom>
          <a:solidFill>
            <a:srgbClr val="ED7D31"/>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1" name="Group 10"/>
          <p:cNvGrpSpPr/>
          <p:nvPr/>
        </p:nvGrpSpPr>
        <p:grpSpPr>
          <a:xfrm>
            <a:off x="5483551" y="5231644"/>
            <a:ext cx="1132385" cy="1132385"/>
            <a:chOff x="5451373" y="4438431"/>
            <a:chExt cx="1132385" cy="1132385"/>
          </a:xfrm>
        </p:grpSpPr>
        <p:sp>
          <p:nvSpPr>
            <p:cNvPr id="16" name="Oval 15"/>
            <p:cNvSpPr>
              <a:spLocks noChangeAspect="1"/>
            </p:cNvSpPr>
            <p:nvPr/>
          </p:nvSpPr>
          <p:spPr>
            <a:xfrm>
              <a:off x="5451373" y="4438431"/>
              <a:ext cx="1132385" cy="1132385"/>
            </a:xfrm>
            <a:prstGeom prst="ellipse">
              <a:avLst/>
            </a:prstGeom>
            <a:solidFill>
              <a:schemeClr val="accent2"/>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endParaRPr lang="en-US" sz="3733" dirty="0">
                <a:solidFill>
                  <a:schemeClr val="accent2">
                    <a:lumMod val="50000"/>
                  </a:schemeClr>
                </a:solidFill>
                <a:latin typeface="FontAwesome" pitchFamily="2" charset="0"/>
              </a:endParaRPr>
            </a:p>
          </p:txBody>
        </p:sp>
        <p:sp>
          <p:nvSpPr>
            <p:cNvPr id="19" name="Freeform 245"/>
            <p:cNvSpPr>
              <a:spLocks noChangeAspect="1"/>
            </p:cNvSpPr>
            <p:nvPr/>
          </p:nvSpPr>
          <p:spPr bwMode="auto">
            <a:xfrm>
              <a:off x="5756786" y="4763096"/>
              <a:ext cx="457200" cy="457200"/>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2" name="Down Arrow Callout 51"/>
          <p:cNvSpPr/>
          <p:nvPr/>
        </p:nvSpPr>
        <p:spPr>
          <a:xfrm>
            <a:off x="557156" y="1142228"/>
            <a:ext cx="3268144" cy="5486400"/>
          </a:xfrm>
          <a:prstGeom prst="downArrowCallout">
            <a:avLst>
              <a:gd name="adj1" fmla="val 25000"/>
              <a:gd name="adj2" fmla="val 6698"/>
              <a:gd name="adj3" fmla="val 4369"/>
              <a:gd name="adj4" fmla="val 97503"/>
            </a:avLst>
          </a:prstGeom>
          <a:solidFill>
            <a:srgbClr val="00B0F0"/>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9" name="TextBox 38"/>
          <p:cNvSpPr txBox="1"/>
          <p:nvPr/>
        </p:nvSpPr>
        <p:spPr>
          <a:xfrm>
            <a:off x="589331" y="1300206"/>
            <a:ext cx="3268144" cy="307777"/>
          </a:xfrm>
          <a:prstGeom prst="rect">
            <a:avLst/>
          </a:prstGeom>
          <a:noFill/>
        </p:spPr>
        <p:txBody>
          <a:bodyPr wrap="square" lIns="0" tIns="0" rIns="0" bIns="0" rtlCol="0" anchor="ctr">
            <a:spAutoFit/>
          </a:bodyPr>
          <a:lstStyle/>
          <a:p>
            <a:pPr algn="ctr"/>
            <a:r>
              <a:rPr lang="en-US" sz="2000" b="1" dirty="0">
                <a:solidFill>
                  <a:schemeClr val="bg1"/>
                </a:solidFill>
              </a:rPr>
              <a:t>LOREM IPSUM</a:t>
            </a:r>
          </a:p>
        </p:txBody>
      </p:sp>
      <p:grpSp>
        <p:nvGrpSpPr>
          <p:cNvPr id="12" name="Group 11"/>
          <p:cNvGrpSpPr/>
          <p:nvPr/>
        </p:nvGrpSpPr>
        <p:grpSpPr>
          <a:xfrm>
            <a:off x="1641125" y="5231644"/>
            <a:ext cx="1132385" cy="1132384"/>
            <a:chOff x="1625033" y="4493781"/>
            <a:chExt cx="1132385" cy="1132384"/>
          </a:xfrm>
        </p:grpSpPr>
        <p:sp>
          <p:nvSpPr>
            <p:cNvPr id="15" name="Oval 14"/>
            <p:cNvSpPr>
              <a:spLocks noChangeAspect="1"/>
            </p:cNvSpPr>
            <p:nvPr/>
          </p:nvSpPr>
          <p:spPr>
            <a:xfrm>
              <a:off x="1625033" y="4493781"/>
              <a:ext cx="1132385" cy="1132384"/>
            </a:xfrm>
            <a:prstGeom prst="ellipse">
              <a:avLst/>
            </a:prstGeom>
            <a:solidFill>
              <a:srgbClr val="00B0F0"/>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1">
                    <a:lumMod val="50000"/>
                  </a:schemeClr>
                </a:solidFill>
                <a:latin typeface="FontAwesome" pitchFamily="2" charset="0"/>
              </a:endParaRPr>
            </a:p>
          </p:txBody>
        </p:sp>
        <p:sp>
          <p:nvSpPr>
            <p:cNvPr id="18" name="Freeform 62"/>
            <p:cNvSpPr>
              <a:spLocks noChangeAspect="1" noEditPoints="1"/>
            </p:cNvSpPr>
            <p:nvPr/>
          </p:nvSpPr>
          <p:spPr bwMode="auto">
            <a:xfrm>
              <a:off x="1964439" y="4831373"/>
              <a:ext cx="453571" cy="457200"/>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6" name="Down Arrow Callout 55"/>
          <p:cNvSpPr/>
          <p:nvPr/>
        </p:nvSpPr>
        <p:spPr>
          <a:xfrm>
            <a:off x="8225919" y="1142228"/>
            <a:ext cx="3268144" cy="5486400"/>
          </a:xfrm>
          <a:prstGeom prst="downArrowCallout">
            <a:avLst>
              <a:gd name="adj1" fmla="val 25000"/>
              <a:gd name="adj2" fmla="val 6698"/>
              <a:gd name="adj3" fmla="val 4369"/>
              <a:gd name="adj4" fmla="val 97480"/>
            </a:avLst>
          </a:prstGeom>
          <a:solidFill>
            <a:srgbClr val="A5A5A5"/>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TextBox 50"/>
          <p:cNvSpPr txBox="1"/>
          <p:nvPr/>
        </p:nvSpPr>
        <p:spPr>
          <a:xfrm>
            <a:off x="8225919" y="4359720"/>
            <a:ext cx="3268144" cy="692497"/>
          </a:xfrm>
          <a:prstGeom prst="rect">
            <a:avLst/>
          </a:prstGeom>
          <a:noFill/>
        </p:spPr>
        <p:txBody>
          <a:bodyPr wrap="square" lIns="0" tIns="0" rtlCol="0" anchor="t">
            <a:spAutoFit/>
          </a:bodyPr>
          <a:lstStyle/>
          <a:p>
            <a:pPr algn="ctr"/>
            <a:r>
              <a:rPr lang="en-US" sz="1400" dirty="0">
                <a:solidFill>
                  <a:schemeClr val="bg1"/>
                </a:solidFill>
              </a:rPr>
              <a:t>Lorem ipsum dolor sit amet, consectetur adipiscing elit, sed do eiusmod tempor incididunt ut labore et dolore magna</a:t>
            </a:r>
          </a:p>
        </p:txBody>
      </p:sp>
      <p:grpSp>
        <p:nvGrpSpPr>
          <p:cNvPr id="10" name="Group 9"/>
          <p:cNvGrpSpPr/>
          <p:nvPr/>
        </p:nvGrpSpPr>
        <p:grpSpPr>
          <a:xfrm>
            <a:off x="9293797" y="5235546"/>
            <a:ext cx="1132385" cy="1132385"/>
            <a:chOff x="9263313" y="5448504"/>
            <a:chExt cx="1132385" cy="1132385"/>
          </a:xfrm>
        </p:grpSpPr>
        <p:sp>
          <p:nvSpPr>
            <p:cNvPr id="17" name="Oval 16"/>
            <p:cNvSpPr>
              <a:spLocks noChangeAspect="1"/>
            </p:cNvSpPr>
            <p:nvPr/>
          </p:nvSpPr>
          <p:spPr>
            <a:xfrm>
              <a:off x="9263313" y="5448504"/>
              <a:ext cx="1132385" cy="1132385"/>
            </a:xfrm>
            <a:prstGeom prst="ellipse">
              <a:avLst/>
            </a:prstGeom>
            <a:solidFill>
              <a:schemeClr val="accent3"/>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3">
                    <a:lumMod val="50000"/>
                  </a:schemeClr>
                </a:solidFill>
                <a:latin typeface="FontAwesome" pitchFamily="2" charset="0"/>
              </a:endParaRPr>
            </a:p>
          </p:txBody>
        </p:sp>
        <p:sp>
          <p:nvSpPr>
            <p:cNvPr id="20" name="Freeform 132"/>
            <p:cNvSpPr>
              <a:spLocks noChangeAspect="1" noEditPoints="1"/>
            </p:cNvSpPr>
            <p:nvPr/>
          </p:nvSpPr>
          <p:spPr bwMode="auto">
            <a:xfrm>
              <a:off x="9542714" y="5736474"/>
              <a:ext cx="573580" cy="548640"/>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3" name="Picture Placeholder 12"/>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911225" y="1708150"/>
            <a:ext cx="2560638" cy="2560638"/>
          </a:xfrm>
          <a:effectLst>
            <a:outerShdw blurRad="50800" dist="38100" dir="2700000" algn="tl" rotWithShape="0">
              <a:prstClr val="black">
                <a:alpha val="40000"/>
              </a:prstClr>
            </a:outerShdw>
          </a:effectLst>
        </p:spPr>
      </p:pic>
      <p:pic>
        <p:nvPicPr>
          <p:cNvPr id="22" name="Picture Placeholder 21"/>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4737100" y="1708150"/>
            <a:ext cx="2560638" cy="2560638"/>
          </a:xfrm>
          <a:effectLst>
            <a:outerShdw blurRad="50800" dist="38100" dir="2700000" algn="tl" rotWithShape="0">
              <a:prstClr val="black">
                <a:alpha val="40000"/>
              </a:prstClr>
            </a:outerShdw>
          </a:effectLst>
        </p:spPr>
      </p:pic>
      <p:pic>
        <p:nvPicPr>
          <p:cNvPr id="23" name="Picture Placeholder 22"/>
          <p:cNvPicPr>
            <a:picLocks noGrp="1" noChangeAspect="1"/>
          </p:cNvPicPr>
          <p:nvPr>
            <p:ph type="pic" sz="quarter" idx="15"/>
          </p:nvPr>
        </p:nvPicPr>
        <p:blipFill>
          <a:blip r:embed="rId5">
            <a:extLst>
              <a:ext uri="{28A0092B-C50C-407E-A947-70E740481C1C}">
                <a14:useLocalDpi xmlns:a14="http://schemas.microsoft.com/office/drawing/2010/main" val="0"/>
              </a:ext>
            </a:extLst>
          </a:blip>
          <a:stretch>
            <a:fillRect/>
          </a:stretch>
        </p:blipFill>
        <p:spPr>
          <a:xfrm>
            <a:off x="8579643" y="1708150"/>
            <a:ext cx="2560638" cy="2560638"/>
          </a:xfrm>
          <a:effectLst>
            <a:outerShdw blurRad="50800" dist="38100" dir="2700000" algn="tl" rotWithShape="0">
              <a:prstClr val="black">
                <a:alpha val="40000"/>
              </a:prstClr>
            </a:outerShdw>
          </a:effectLst>
        </p:spPr>
      </p:pic>
      <p:sp>
        <p:nvSpPr>
          <p:cNvPr id="30" name="TextBox 29"/>
          <p:cNvSpPr txBox="1"/>
          <p:nvPr/>
        </p:nvSpPr>
        <p:spPr>
          <a:xfrm>
            <a:off x="4383493" y="1300206"/>
            <a:ext cx="3268144" cy="307777"/>
          </a:xfrm>
          <a:prstGeom prst="rect">
            <a:avLst/>
          </a:prstGeom>
          <a:noFill/>
        </p:spPr>
        <p:txBody>
          <a:bodyPr wrap="square" lIns="0" tIns="0" rIns="0" bIns="0" rtlCol="0" anchor="ctr">
            <a:spAutoFit/>
          </a:bodyPr>
          <a:lstStyle/>
          <a:p>
            <a:pPr algn="ctr"/>
            <a:r>
              <a:rPr lang="en-US" sz="2000" b="1" dirty="0">
                <a:solidFill>
                  <a:schemeClr val="bg1"/>
                </a:solidFill>
              </a:rPr>
              <a:t>LOREM IPSUM</a:t>
            </a:r>
          </a:p>
        </p:txBody>
      </p:sp>
      <p:sp>
        <p:nvSpPr>
          <p:cNvPr id="31" name="TextBox 30"/>
          <p:cNvSpPr txBox="1"/>
          <p:nvPr/>
        </p:nvSpPr>
        <p:spPr>
          <a:xfrm>
            <a:off x="8193744" y="1300206"/>
            <a:ext cx="3268144" cy="307777"/>
          </a:xfrm>
          <a:prstGeom prst="rect">
            <a:avLst/>
          </a:prstGeom>
          <a:noFill/>
        </p:spPr>
        <p:txBody>
          <a:bodyPr wrap="square" lIns="0" tIns="0" rIns="0" bIns="0" rtlCol="0" anchor="ctr">
            <a:spAutoFit/>
          </a:bodyPr>
          <a:lstStyle/>
          <a:p>
            <a:pPr algn="ctr"/>
            <a:r>
              <a:rPr lang="en-US" sz="2000" b="1" dirty="0">
                <a:solidFill>
                  <a:schemeClr val="bg1"/>
                </a:solidFill>
              </a:rPr>
              <a:t>LOREM IPSUM</a:t>
            </a:r>
          </a:p>
        </p:txBody>
      </p:sp>
      <p:sp>
        <p:nvSpPr>
          <p:cNvPr id="32" name="TextBox 31"/>
          <p:cNvSpPr txBox="1"/>
          <p:nvPr/>
        </p:nvSpPr>
        <p:spPr>
          <a:xfrm>
            <a:off x="4415672" y="4437864"/>
            <a:ext cx="3268144" cy="692497"/>
          </a:xfrm>
          <a:prstGeom prst="rect">
            <a:avLst/>
          </a:prstGeom>
          <a:noFill/>
        </p:spPr>
        <p:txBody>
          <a:bodyPr wrap="square" lIns="0" tIns="0" rtlCol="0" anchor="t">
            <a:spAutoFit/>
          </a:bodyPr>
          <a:lstStyle/>
          <a:p>
            <a:pPr algn="ctr"/>
            <a:r>
              <a:rPr lang="en-US" sz="1400" dirty="0">
                <a:solidFill>
                  <a:schemeClr val="bg1"/>
                </a:solidFill>
              </a:rPr>
              <a:t>Lorem ipsum dolor sit amet, consectetur adipiscing elit, sed do eiusmod tempor incididunt ut labore et dolore magna</a:t>
            </a:r>
          </a:p>
        </p:txBody>
      </p:sp>
      <p:sp>
        <p:nvSpPr>
          <p:cNvPr id="33" name="TextBox 32"/>
          <p:cNvSpPr txBox="1"/>
          <p:nvPr/>
        </p:nvSpPr>
        <p:spPr>
          <a:xfrm>
            <a:off x="605425" y="4416247"/>
            <a:ext cx="3268144" cy="692497"/>
          </a:xfrm>
          <a:prstGeom prst="rect">
            <a:avLst/>
          </a:prstGeom>
          <a:noFill/>
        </p:spPr>
        <p:txBody>
          <a:bodyPr wrap="square" lIns="0" tIns="0" rtlCol="0" anchor="t">
            <a:spAutoFit/>
          </a:bodyPr>
          <a:lstStyle/>
          <a:p>
            <a:pPr algn="ctr"/>
            <a:r>
              <a:rPr lang="en-US" sz="1400" dirty="0">
                <a:solidFill>
                  <a:schemeClr val="bg1"/>
                </a:solidFill>
              </a:rPr>
              <a:t>Lorem ipsum dolor sit amet, consectetur adipiscing elit, sed do eiusmod tempor incididunt ut labore et dolore magna</a:t>
            </a:r>
          </a:p>
        </p:txBody>
      </p:sp>
      <p:grpSp>
        <p:nvGrpSpPr>
          <p:cNvPr id="54" name="Group 53"/>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1346026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barn(inVertical)">
                                      <p:cBhvr>
                                        <p:cTn id="7" dur="1000"/>
                                        <p:tgtEl>
                                          <p:spTgt spid="41"/>
                                        </p:tgtEl>
                                      </p:cBhvr>
                                    </p:animEffect>
                                  </p:childTnLst>
                                </p:cTn>
                              </p:par>
                            </p:childTnLst>
                          </p:cTn>
                        </p:par>
                        <p:par>
                          <p:cTn id="8" fill="hold">
                            <p:stCondLst>
                              <p:cond delay="1000"/>
                            </p:stCondLst>
                            <p:childTnLst>
                              <p:par>
                                <p:cTn id="9" presetID="2" presetClass="entr" presetSubtype="1"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additive="base">
                                        <p:cTn id="11" dur="500" fill="hold"/>
                                        <p:tgtEl>
                                          <p:spTgt spid="52"/>
                                        </p:tgtEl>
                                        <p:attrNameLst>
                                          <p:attrName>ppt_x</p:attrName>
                                        </p:attrNameLst>
                                      </p:cBhvr>
                                      <p:tavLst>
                                        <p:tav tm="0">
                                          <p:val>
                                            <p:strVal val="#ppt_x"/>
                                          </p:val>
                                        </p:tav>
                                        <p:tav tm="100000">
                                          <p:val>
                                            <p:strVal val="#ppt_x"/>
                                          </p:val>
                                        </p:tav>
                                      </p:tavLst>
                                    </p:anim>
                                    <p:anim calcmode="lin" valueType="num">
                                      <p:cBhvr additive="base">
                                        <p:cTn id="12" dur="500" fill="hold"/>
                                        <p:tgtEl>
                                          <p:spTgt spid="52"/>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wipe(left)">
                                      <p:cBhvr>
                                        <p:cTn id="16" dur="500"/>
                                        <p:tgtEl>
                                          <p:spTgt spid="39"/>
                                        </p:tgtEl>
                                      </p:cBhvr>
                                    </p:animEffect>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500" fill="hold"/>
                                        <p:tgtEl>
                                          <p:spTgt spid="13"/>
                                        </p:tgtEl>
                                        <p:attrNameLst>
                                          <p:attrName>ppt_w</p:attrName>
                                        </p:attrNameLst>
                                      </p:cBhvr>
                                      <p:tavLst>
                                        <p:tav tm="0">
                                          <p:val>
                                            <p:fltVal val="0"/>
                                          </p:val>
                                        </p:tav>
                                        <p:tav tm="100000">
                                          <p:val>
                                            <p:strVal val="#ppt_w"/>
                                          </p:val>
                                        </p:tav>
                                      </p:tavLst>
                                    </p:anim>
                                    <p:anim calcmode="lin" valueType="num">
                                      <p:cBhvr>
                                        <p:cTn id="21" dur="500" fill="hold"/>
                                        <p:tgtEl>
                                          <p:spTgt spid="13"/>
                                        </p:tgtEl>
                                        <p:attrNameLst>
                                          <p:attrName>ppt_h</p:attrName>
                                        </p:attrNameLst>
                                      </p:cBhvr>
                                      <p:tavLst>
                                        <p:tav tm="0">
                                          <p:val>
                                            <p:fltVal val="0"/>
                                          </p:val>
                                        </p:tav>
                                        <p:tav tm="100000">
                                          <p:val>
                                            <p:strVal val="#ppt_h"/>
                                          </p:val>
                                        </p:tav>
                                      </p:tavLst>
                                    </p:anim>
                                    <p:animEffect transition="in" filter="fade">
                                      <p:cBhvr>
                                        <p:cTn id="22" dur="500"/>
                                        <p:tgtEl>
                                          <p:spTgt spid="13"/>
                                        </p:tgtEl>
                                      </p:cBhvr>
                                    </p:animEffect>
                                  </p:childTnLst>
                                </p:cTn>
                              </p:par>
                            </p:childTnLst>
                          </p:cTn>
                        </p:par>
                        <p:par>
                          <p:cTn id="23" fill="hold">
                            <p:stCondLst>
                              <p:cond delay="2500"/>
                            </p:stCondLst>
                            <p:childTnLst>
                              <p:par>
                                <p:cTn id="24" presetID="22" presetClass="entr" presetSubtype="1"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wipe(up)">
                                      <p:cBhvr>
                                        <p:cTn id="26" dur="500"/>
                                        <p:tgtEl>
                                          <p:spTgt spid="33"/>
                                        </p:tgtEl>
                                      </p:cBhvr>
                                    </p:animEffect>
                                  </p:childTnLst>
                                </p:cTn>
                              </p:par>
                            </p:childTnLst>
                          </p:cTn>
                        </p:par>
                        <p:par>
                          <p:cTn id="27" fill="hold">
                            <p:stCondLst>
                              <p:cond delay="3000"/>
                            </p:stCondLst>
                            <p:childTnLst>
                              <p:par>
                                <p:cTn id="28" presetID="53" presetClass="entr" presetSubtype="16" fill="hold" nodeType="after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500" fill="hold"/>
                                        <p:tgtEl>
                                          <p:spTgt spid="12"/>
                                        </p:tgtEl>
                                        <p:attrNameLst>
                                          <p:attrName>ppt_w</p:attrName>
                                        </p:attrNameLst>
                                      </p:cBhvr>
                                      <p:tavLst>
                                        <p:tav tm="0">
                                          <p:val>
                                            <p:fltVal val="0"/>
                                          </p:val>
                                        </p:tav>
                                        <p:tav tm="100000">
                                          <p:val>
                                            <p:strVal val="#ppt_w"/>
                                          </p:val>
                                        </p:tav>
                                      </p:tavLst>
                                    </p:anim>
                                    <p:anim calcmode="lin" valueType="num">
                                      <p:cBhvr>
                                        <p:cTn id="31" dur="500" fill="hold"/>
                                        <p:tgtEl>
                                          <p:spTgt spid="12"/>
                                        </p:tgtEl>
                                        <p:attrNameLst>
                                          <p:attrName>ppt_h</p:attrName>
                                        </p:attrNameLst>
                                      </p:cBhvr>
                                      <p:tavLst>
                                        <p:tav tm="0">
                                          <p:val>
                                            <p:fltVal val="0"/>
                                          </p:val>
                                        </p:tav>
                                        <p:tav tm="100000">
                                          <p:val>
                                            <p:strVal val="#ppt_h"/>
                                          </p:val>
                                        </p:tav>
                                      </p:tavLst>
                                    </p:anim>
                                    <p:animEffect transition="in" filter="fade">
                                      <p:cBhvr>
                                        <p:cTn id="32" dur="500"/>
                                        <p:tgtEl>
                                          <p:spTgt spid="12"/>
                                        </p:tgtEl>
                                      </p:cBhvr>
                                    </p:animEffect>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55"/>
                                        </p:tgtEl>
                                        <p:attrNameLst>
                                          <p:attrName>style.visibility</p:attrName>
                                        </p:attrNameLst>
                                      </p:cBhvr>
                                      <p:to>
                                        <p:strVal val="visible"/>
                                      </p:to>
                                    </p:set>
                                    <p:anim calcmode="lin" valueType="num">
                                      <p:cBhvr additive="base">
                                        <p:cTn id="36" dur="500" fill="hold"/>
                                        <p:tgtEl>
                                          <p:spTgt spid="55"/>
                                        </p:tgtEl>
                                        <p:attrNameLst>
                                          <p:attrName>ppt_x</p:attrName>
                                        </p:attrNameLst>
                                      </p:cBhvr>
                                      <p:tavLst>
                                        <p:tav tm="0">
                                          <p:val>
                                            <p:strVal val="#ppt_x"/>
                                          </p:val>
                                        </p:tav>
                                        <p:tav tm="100000">
                                          <p:val>
                                            <p:strVal val="#ppt_x"/>
                                          </p:val>
                                        </p:tav>
                                      </p:tavLst>
                                    </p:anim>
                                    <p:anim calcmode="lin" valueType="num">
                                      <p:cBhvr additive="base">
                                        <p:cTn id="37" dur="500" fill="hold"/>
                                        <p:tgtEl>
                                          <p:spTgt spid="55"/>
                                        </p:tgtEl>
                                        <p:attrNameLst>
                                          <p:attrName>ppt_y</p:attrName>
                                        </p:attrNameLst>
                                      </p:cBhvr>
                                      <p:tavLst>
                                        <p:tav tm="0">
                                          <p:val>
                                            <p:strVal val="0-#ppt_h/2"/>
                                          </p:val>
                                        </p:tav>
                                        <p:tav tm="100000">
                                          <p:val>
                                            <p:strVal val="#ppt_y"/>
                                          </p:val>
                                        </p:tav>
                                      </p:tavLst>
                                    </p:anim>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wipe(left)">
                                      <p:cBhvr>
                                        <p:cTn id="41" dur="500"/>
                                        <p:tgtEl>
                                          <p:spTgt spid="30"/>
                                        </p:tgtEl>
                                      </p:cBhvr>
                                    </p:animEffect>
                                  </p:childTnLst>
                                </p:cTn>
                              </p:par>
                            </p:childTnLst>
                          </p:cTn>
                        </p:par>
                        <p:par>
                          <p:cTn id="42" fill="hold">
                            <p:stCondLst>
                              <p:cond delay="4500"/>
                            </p:stCondLst>
                            <p:childTnLst>
                              <p:par>
                                <p:cTn id="43" presetID="53" presetClass="entr" presetSubtype="16" fill="hold" nodeType="after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p:cTn id="45" dur="500" fill="hold"/>
                                        <p:tgtEl>
                                          <p:spTgt spid="22"/>
                                        </p:tgtEl>
                                        <p:attrNameLst>
                                          <p:attrName>ppt_w</p:attrName>
                                        </p:attrNameLst>
                                      </p:cBhvr>
                                      <p:tavLst>
                                        <p:tav tm="0">
                                          <p:val>
                                            <p:fltVal val="0"/>
                                          </p:val>
                                        </p:tav>
                                        <p:tav tm="100000">
                                          <p:val>
                                            <p:strVal val="#ppt_w"/>
                                          </p:val>
                                        </p:tav>
                                      </p:tavLst>
                                    </p:anim>
                                    <p:anim calcmode="lin" valueType="num">
                                      <p:cBhvr>
                                        <p:cTn id="46" dur="500" fill="hold"/>
                                        <p:tgtEl>
                                          <p:spTgt spid="22"/>
                                        </p:tgtEl>
                                        <p:attrNameLst>
                                          <p:attrName>ppt_h</p:attrName>
                                        </p:attrNameLst>
                                      </p:cBhvr>
                                      <p:tavLst>
                                        <p:tav tm="0">
                                          <p:val>
                                            <p:fltVal val="0"/>
                                          </p:val>
                                        </p:tav>
                                        <p:tav tm="100000">
                                          <p:val>
                                            <p:strVal val="#ppt_h"/>
                                          </p:val>
                                        </p:tav>
                                      </p:tavLst>
                                    </p:anim>
                                    <p:animEffect transition="in" filter="fade">
                                      <p:cBhvr>
                                        <p:cTn id="47" dur="500"/>
                                        <p:tgtEl>
                                          <p:spTgt spid="22"/>
                                        </p:tgtEl>
                                      </p:cBhvr>
                                    </p:animEffect>
                                  </p:childTnLst>
                                </p:cTn>
                              </p:par>
                            </p:childTnLst>
                          </p:cTn>
                        </p:par>
                        <p:par>
                          <p:cTn id="48" fill="hold">
                            <p:stCondLst>
                              <p:cond delay="5000"/>
                            </p:stCondLst>
                            <p:childTnLst>
                              <p:par>
                                <p:cTn id="49" presetID="22" presetClass="entr" presetSubtype="1" fill="hold" grpId="0"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up)">
                                      <p:cBhvr>
                                        <p:cTn id="51" dur="500"/>
                                        <p:tgtEl>
                                          <p:spTgt spid="32"/>
                                        </p:tgtEl>
                                      </p:cBhvr>
                                    </p:animEffect>
                                  </p:childTnLst>
                                </p:cTn>
                              </p:par>
                            </p:childTnLst>
                          </p:cTn>
                        </p:par>
                        <p:par>
                          <p:cTn id="52" fill="hold">
                            <p:stCondLst>
                              <p:cond delay="5500"/>
                            </p:stCondLst>
                            <p:childTnLst>
                              <p:par>
                                <p:cTn id="53" presetID="53" presetClass="entr" presetSubtype="16" fill="hold"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childTnLst>
                          </p:cTn>
                        </p:par>
                        <p:par>
                          <p:cTn id="58" fill="hold">
                            <p:stCondLst>
                              <p:cond delay="6000"/>
                            </p:stCondLst>
                            <p:childTnLst>
                              <p:par>
                                <p:cTn id="59" presetID="2" presetClass="entr" presetSubtype="1" fill="hold" grpId="0" nodeType="afterEffect">
                                  <p:stCondLst>
                                    <p:cond delay="0"/>
                                  </p:stCondLst>
                                  <p:childTnLst>
                                    <p:set>
                                      <p:cBhvr>
                                        <p:cTn id="60" dur="1" fill="hold">
                                          <p:stCondLst>
                                            <p:cond delay="0"/>
                                          </p:stCondLst>
                                        </p:cTn>
                                        <p:tgtEl>
                                          <p:spTgt spid="56"/>
                                        </p:tgtEl>
                                        <p:attrNameLst>
                                          <p:attrName>style.visibility</p:attrName>
                                        </p:attrNameLst>
                                      </p:cBhvr>
                                      <p:to>
                                        <p:strVal val="visible"/>
                                      </p:to>
                                    </p:set>
                                    <p:anim calcmode="lin" valueType="num">
                                      <p:cBhvr additive="base">
                                        <p:cTn id="61" dur="500" fill="hold"/>
                                        <p:tgtEl>
                                          <p:spTgt spid="56"/>
                                        </p:tgtEl>
                                        <p:attrNameLst>
                                          <p:attrName>ppt_x</p:attrName>
                                        </p:attrNameLst>
                                      </p:cBhvr>
                                      <p:tavLst>
                                        <p:tav tm="0">
                                          <p:val>
                                            <p:strVal val="#ppt_x"/>
                                          </p:val>
                                        </p:tav>
                                        <p:tav tm="100000">
                                          <p:val>
                                            <p:strVal val="#ppt_x"/>
                                          </p:val>
                                        </p:tav>
                                      </p:tavLst>
                                    </p:anim>
                                    <p:anim calcmode="lin" valueType="num">
                                      <p:cBhvr additive="base">
                                        <p:cTn id="62" dur="500" fill="hold"/>
                                        <p:tgtEl>
                                          <p:spTgt spid="56"/>
                                        </p:tgtEl>
                                        <p:attrNameLst>
                                          <p:attrName>ppt_y</p:attrName>
                                        </p:attrNameLst>
                                      </p:cBhvr>
                                      <p:tavLst>
                                        <p:tav tm="0">
                                          <p:val>
                                            <p:strVal val="0-#ppt_h/2"/>
                                          </p:val>
                                        </p:tav>
                                        <p:tav tm="100000">
                                          <p:val>
                                            <p:strVal val="#ppt_y"/>
                                          </p:val>
                                        </p:tav>
                                      </p:tavLst>
                                    </p:anim>
                                  </p:childTnLst>
                                </p:cTn>
                              </p:par>
                            </p:childTnLst>
                          </p:cTn>
                        </p:par>
                        <p:par>
                          <p:cTn id="63" fill="hold">
                            <p:stCondLst>
                              <p:cond delay="6500"/>
                            </p:stCondLst>
                            <p:childTnLst>
                              <p:par>
                                <p:cTn id="64" presetID="22" presetClass="entr" presetSubtype="8" fill="hold" grpId="0" nodeType="after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wipe(left)">
                                      <p:cBhvr>
                                        <p:cTn id="66" dur="500"/>
                                        <p:tgtEl>
                                          <p:spTgt spid="31"/>
                                        </p:tgtEl>
                                      </p:cBhvr>
                                    </p:animEffect>
                                  </p:childTnLst>
                                </p:cTn>
                              </p:par>
                            </p:childTnLst>
                          </p:cTn>
                        </p:par>
                        <p:par>
                          <p:cTn id="67" fill="hold">
                            <p:stCondLst>
                              <p:cond delay="7000"/>
                            </p:stCondLst>
                            <p:childTnLst>
                              <p:par>
                                <p:cTn id="68" presetID="53" presetClass="entr" presetSubtype="16" fill="hold" nodeType="afterEffect">
                                  <p:stCondLst>
                                    <p:cond delay="0"/>
                                  </p:stCondLst>
                                  <p:childTnLst>
                                    <p:set>
                                      <p:cBhvr>
                                        <p:cTn id="69" dur="1" fill="hold">
                                          <p:stCondLst>
                                            <p:cond delay="0"/>
                                          </p:stCondLst>
                                        </p:cTn>
                                        <p:tgtEl>
                                          <p:spTgt spid="23"/>
                                        </p:tgtEl>
                                        <p:attrNameLst>
                                          <p:attrName>style.visibility</p:attrName>
                                        </p:attrNameLst>
                                      </p:cBhvr>
                                      <p:to>
                                        <p:strVal val="visible"/>
                                      </p:to>
                                    </p:set>
                                    <p:anim calcmode="lin" valueType="num">
                                      <p:cBhvr>
                                        <p:cTn id="70" dur="500" fill="hold"/>
                                        <p:tgtEl>
                                          <p:spTgt spid="23"/>
                                        </p:tgtEl>
                                        <p:attrNameLst>
                                          <p:attrName>ppt_w</p:attrName>
                                        </p:attrNameLst>
                                      </p:cBhvr>
                                      <p:tavLst>
                                        <p:tav tm="0">
                                          <p:val>
                                            <p:fltVal val="0"/>
                                          </p:val>
                                        </p:tav>
                                        <p:tav tm="100000">
                                          <p:val>
                                            <p:strVal val="#ppt_w"/>
                                          </p:val>
                                        </p:tav>
                                      </p:tavLst>
                                    </p:anim>
                                    <p:anim calcmode="lin" valueType="num">
                                      <p:cBhvr>
                                        <p:cTn id="71" dur="500" fill="hold"/>
                                        <p:tgtEl>
                                          <p:spTgt spid="23"/>
                                        </p:tgtEl>
                                        <p:attrNameLst>
                                          <p:attrName>ppt_h</p:attrName>
                                        </p:attrNameLst>
                                      </p:cBhvr>
                                      <p:tavLst>
                                        <p:tav tm="0">
                                          <p:val>
                                            <p:fltVal val="0"/>
                                          </p:val>
                                        </p:tav>
                                        <p:tav tm="100000">
                                          <p:val>
                                            <p:strVal val="#ppt_h"/>
                                          </p:val>
                                        </p:tav>
                                      </p:tavLst>
                                    </p:anim>
                                    <p:animEffect transition="in" filter="fade">
                                      <p:cBhvr>
                                        <p:cTn id="72" dur="500"/>
                                        <p:tgtEl>
                                          <p:spTgt spid="23"/>
                                        </p:tgtEl>
                                      </p:cBhvr>
                                    </p:animEffect>
                                  </p:childTnLst>
                                </p:cTn>
                              </p:par>
                            </p:childTnLst>
                          </p:cTn>
                        </p:par>
                        <p:par>
                          <p:cTn id="73" fill="hold">
                            <p:stCondLst>
                              <p:cond delay="7500"/>
                            </p:stCondLst>
                            <p:childTnLst>
                              <p:par>
                                <p:cTn id="74" presetID="22" presetClass="entr" presetSubtype="1" fill="hold" grpId="0" nodeType="afterEffect">
                                  <p:stCondLst>
                                    <p:cond delay="0"/>
                                  </p:stCondLst>
                                  <p:childTnLst>
                                    <p:set>
                                      <p:cBhvr>
                                        <p:cTn id="75" dur="1" fill="hold">
                                          <p:stCondLst>
                                            <p:cond delay="0"/>
                                          </p:stCondLst>
                                        </p:cTn>
                                        <p:tgtEl>
                                          <p:spTgt spid="51"/>
                                        </p:tgtEl>
                                        <p:attrNameLst>
                                          <p:attrName>style.visibility</p:attrName>
                                        </p:attrNameLst>
                                      </p:cBhvr>
                                      <p:to>
                                        <p:strVal val="visible"/>
                                      </p:to>
                                    </p:set>
                                    <p:animEffect transition="in" filter="wipe(up)">
                                      <p:cBhvr>
                                        <p:cTn id="76" dur="500"/>
                                        <p:tgtEl>
                                          <p:spTgt spid="51"/>
                                        </p:tgtEl>
                                      </p:cBhvr>
                                    </p:animEffect>
                                  </p:childTnLst>
                                </p:cTn>
                              </p:par>
                            </p:childTnLst>
                          </p:cTn>
                        </p:par>
                        <p:par>
                          <p:cTn id="77" fill="hold">
                            <p:stCondLst>
                              <p:cond delay="8000"/>
                            </p:stCondLst>
                            <p:childTnLst>
                              <p:par>
                                <p:cTn id="78" presetID="53" presetClass="entr" presetSubtype="16" fill="hold" nodeType="afterEffect">
                                  <p:stCondLst>
                                    <p:cond delay="0"/>
                                  </p:stCondLst>
                                  <p:childTnLst>
                                    <p:set>
                                      <p:cBhvr>
                                        <p:cTn id="79" dur="1" fill="hold">
                                          <p:stCondLst>
                                            <p:cond delay="0"/>
                                          </p:stCondLst>
                                        </p:cTn>
                                        <p:tgtEl>
                                          <p:spTgt spid="10"/>
                                        </p:tgtEl>
                                        <p:attrNameLst>
                                          <p:attrName>style.visibility</p:attrName>
                                        </p:attrNameLst>
                                      </p:cBhvr>
                                      <p:to>
                                        <p:strVal val="visible"/>
                                      </p:to>
                                    </p:set>
                                    <p:anim calcmode="lin" valueType="num">
                                      <p:cBhvr>
                                        <p:cTn id="80" dur="500" fill="hold"/>
                                        <p:tgtEl>
                                          <p:spTgt spid="10"/>
                                        </p:tgtEl>
                                        <p:attrNameLst>
                                          <p:attrName>ppt_w</p:attrName>
                                        </p:attrNameLst>
                                      </p:cBhvr>
                                      <p:tavLst>
                                        <p:tav tm="0">
                                          <p:val>
                                            <p:fltVal val="0"/>
                                          </p:val>
                                        </p:tav>
                                        <p:tav tm="100000">
                                          <p:val>
                                            <p:strVal val="#ppt_w"/>
                                          </p:val>
                                        </p:tav>
                                      </p:tavLst>
                                    </p:anim>
                                    <p:anim calcmode="lin" valueType="num">
                                      <p:cBhvr>
                                        <p:cTn id="81" dur="500" fill="hold"/>
                                        <p:tgtEl>
                                          <p:spTgt spid="10"/>
                                        </p:tgtEl>
                                        <p:attrNameLst>
                                          <p:attrName>ppt_h</p:attrName>
                                        </p:attrNameLst>
                                      </p:cBhvr>
                                      <p:tavLst>
                                        <p:tav tm="0">
                                          <p:val>
                                            <p:fltVal val="0"/>
                                          </p:val>
                                        </p:tav>
                                        <p:tav tm="100000">
                                          <p:val>
                                            <p:strVal val="#ppt_h"/>
                                          </p:val>
                                        </p:tav>
                                      </p:tavLst>
                                    </p:anim>
                                    <p:animEffect transition="in" filter="fade">
                                      <p:cBhvr>
                                        <p:cTn id="8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55" grpId="0" animBg="1"/>
      <p:bldP spid="52" grpId="0" animBg="1"/>
      <p:bldP spid="39" grpId="0"/>
      <p:bldP spid="56" grpId="0" animBg="1"/>
      <p:bldP spid="51"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2183</TotalTime>
  <Words>1180</Words>
  <Application>Microsoft Office PowerPoint</Application>
  <PresentationFormat>Widescreen</PresentationFormat>
  <Paragraphs>47</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FontAwesome</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322</cp:revision>
  <dcterms:created xsi:type="dcterms:W3CDTF">2015-12-31T02:20:12Z</dcterms:created>
  <dcterms:modified xsi:type="dcterms:W3CDTF">2016-09-13T16:49:28Z</dcterms:modified>
</cp:coreProperties>
</file>