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1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57209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bwMode="auto">
          <a:xfrm>
            <a:off x="-15240" y="1471960"/>
            <a:ext cx="12207240" cy="4734529"/>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 name="Oval 7"/>
          <p:cNvSpPr/>
          <p:nvPr/>
        </p:nvSpPr>
        <p:spPr bwMode="auto">
          <a:xfrm>
            <a:off x="863600" y="2478524"/>
            <a:ext cx="931333" cy="931333"/>
          </a:xfrm>
          <a:prstGeom prst="ellipse">
            <a:avLst/>
          </a:prstGeom>
          <a:noFill/>
          <a:ln w="19050">
            <a:solidFill>
              <a:srgbClr val="00B0F0"/>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00B0F0"/>
                </a:solidFill>
              </a:rPr>
              <a:t>01</a:t>
            </a:r>
          </a:p>
        </p:txBody>
      </p:sp>
      <p:sp>
        <p:nvSpPr>
          <p:cNvPr id="20" name="Oval 19"/>
          <p:cNvSpPr/>
          <p:nvPr/>
        </p:nvSpPr>
        <p:spPr bwMode="auto">
          <a:xfrm>
            <a:off x="4512734" y="2478524"/>
            <a:ext cx="931333" cy="931333"/>
          </a:xfrm>
          <a:prstGeom prst="ellipse">
            <a:avLst/>
          </a:prstGeom>
          <a:noFill/>
          <a:ln w="19050">
            <a:solidFill>
              <a:srgbClr val="ED7D31"/>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accent2"/>
                </a:solidFill>
              </a:rPr>
              <a:t>02</a:t>
            </a:r>
          </a:p>
        </p:txBody>
      </p:sp>
      <p:sp>
        <p:nvSpPr>
          <p:cNvPr id="24" name="Oval 23"/>
          <p:cNvSpPr/>
          <p:nvPr/>
        </p:nvSpPr>
        <p:spPr bwMode="auto">
          <a:xfrm>
            <a:off x="8161867" y="2478524"/>
            <a:ext cx="931333" cy="931333"/>
          </a:xfrm>
          <a:prstGeom prst="ellipse">
            <a:avLst/>
          </a:prstGeom>
          <a:noFill/>
          <a:ln w="190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chemeClr val="accent3"/>
                </a:solidFill>
              </a:rPr>
              <a:t>03</a:t>
            </a:r>
          </a:p>
        </p:txBody>
      </p:sp>
      <p:sp>
        <p:nvSpPr>
          <p:cNvPr id="28" name="Oval 27"/>
          <p:cNvSpPr/>
          <p:nvPr/>
        </p:nvSpPr>
        <p:spPr bwMode="auto">
          <a:xfrm>
            <a:off x="863600" y="4682067"/>
            <a:ext cx="931333" cy="931333"/>
          </a:xfrm>
          <a:prstGeom prst="ellipse">
            <a:avLst/>
          </a:prstGeom>
          <a:noFill/>
          <a:ln w="19050">
            <a:solidFill>
              <a:srgbClr val="FFC000"/>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FFC000"/>
                </a:solidFill>
              </a:rPr>
              <a:t>04</a:t>
            </a:r>
          </a:p>
        </p:txBody>
      </p:sp>
      <p:sp>
        <p:nvSpPr>
          <p:cNvPr id="32" name="Oval 31"/>
          <p:cNvSpPr/>
          <p:nvPr/>
        </p:nvSpPr>
        <p:spPr bwMode="auto">
          <a:xfrm>
            <a:off x="4512734" y="4682067"/>
            <a:ext cx="931333" cy="931333"/>
          </a:xfrm>
          <a:prstGeom prst="ellipse">
            <a:avLst/>
          </a:prstGeom>
          <a:noFill/>
          <a:ln w="19050">
            <a:solidFill>
              <a:srgbClr val="2F5698"/>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2F5698"/>
                </a:solidFill>
              </a:rPr>
              <a:t>05</a:t>
            </a:r>
          </a:p>
        </p:txBody>
      </p:sp>
      <p:sp>
        <p:nvSpPr>
          <p:cNvPr id="36" name="Oval 35"/>
          <p:cNvSpPr/>
          <p:nvPr/>
        </p:nvSpPr>
        <p:spPr bwMode="auto">
          <a:xfrm>
            <a:off x="8161867" y="4682067"/>
            <a:ext cx="931333" cy="931333"/>
          </a:xfrm>
          <a:prstGeom prst="ellipse">
            <a:avLst/>
          </a:prstGeom>
          <a:noFill/>
          <a:ln w="19050">
            <a:solidFill>
              <a:srgbClr val="385723"/>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385723"/>
                </a:solidFill>
              </a:rPr>
              <a:t>06</a:t>
            </a:r>
          </a:p>
        </p:txBody>
      </p:sp>
      <p:grpSp>
        <p:nvGrpSpPr>
          <p:cNvPr id="47" name="Group 46"/>
          <p:cNvGrpSpPr/>
          <p:nvPr/>
        </p:nvGrpSpPr>
        <p:grpSpPr>
          <a:xfrm>
            <a:off x="127357" y="-21594"/>
            <a:ext cx="2524868" cy="613385"/>
            <a:chOff x="127357" y="-6354"/>
            <a:chExt cx="2524868" cy="613385"/>
          </a:xfrm>
        </p:grpSpPr>
        <p:sp>
          <p:nvSpPr>
            <p:cNvPr id="48" name="Round Same Side Corner Rectangle 47"/>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9" name="TextBox 4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4" name="Group 3"/>
          <p:cNvGrpSpPr/>
          <p:nvPr/>
        </p:nvGrpSpPr>
        <p:grpSpPr>
          <a:xfrm>
            <a:off x="1879600" y="2381489"/>
            <a:ext cx="2482851" cy="1115384"/>
            <a:chOff x="1879600" y="3087314"/>
            <a:chExt cx="3098800" cy="936103"/>
          </a:xfrm>
        </p:grpSpPr>
        <p:sp>
          <p:nvSpPr>
            <p:cNvPr id="45"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50" name="Rectangle 49"/>
            <p:cNvSpPr/>
            <p:nvPr/>
          </p:nvSpPr>
          <p:spPr>
            <a:xfrm>
              <a:off x="1942964" y="3087314"/>
              <a:ext cx="1980148" cy="309968"/>
            </a:xfrm>
            <a:prstGeom prst="rect">
              <a:avLst/>
            </a:prstGeom>
            <a:solidFill>
              <a:srgbClr val="00B0F0"/>
            </a:solidFill>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1" name="Group 50"/>
          <p:cNvGrpSpPr/>
          <p:nvPr/>
        </p:nvGrpSpPr>
        <p:grpSpPr>
          <a:xfrm>
            <a:off x="1879599" y="4590041"/>
            <a:ext cx="2482851" cy="1115384"/>
            <a:chOff x="1879600" y="3087314"/>
            <a:chExt cx="3098800" cy="936103"/>
          </a:xfrm>
        </p:grpSpPr>
        <p:sp>
          <p:nvSpPr>
            <p:cNvPr id="52"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53" name="Rectangle 52"/>
            <p:cNvSpPr/>
            <p:nvPr/>
          </p:nvSpPr>
          <p:spPr>
            <a:xfrm>
              <a:off x="1942964" y="3087314"/>
              <a:ext cx="1980148" cy="309968"/>
            </a:xfrm>
            <a:prstGeom prst="rect">
              <a:avLst/>
            </a:prstGeom>
            <a:solidFill>
              <a:srgbClr val="FFC000"/>
            </a:solidFill>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4" name="Group 53"/>
          <p:cNvGrpSpPr/>
          <p:nvPr/>
        </p:nvGrpSpPr>
        <p:grpSpPr>
          <a:xfrm>
            <a:off x="5545954" y="2381489"/>
            <a:ext cx="2482851" cy="1115384"/>
            <a:chOff x="1879600" y="3087314"/>
            <a:chExt cx="3098800" cy="936103"/>
          </a:xfrm>
        </p:grpSpPr>
        <p:sp>
          <p:nvSpPr>
            <p:cNvPr id="55"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56" name="Rectangle 55"/>
            <p:cNvSpPr/>
            <p:nvPr/>
          </p:nvSpPr>
          <p:spPr>
            <a:xfrm>
              <a:off x="1942964" y="3087314"/>
              <a:ext cx="1980148" cy="309968"/>
            </a:xfrm>
            <a:prstGeom prst="rect">
              <a:avLst/>
            </a:prstGeom>
            <a:solidFill>
              <a:srgbClr val="ED7D31"/>
            </a:solidFill>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7" name="Group 56"/>
          <p:cNvGrpSpPr/>
          <p:nvPr/>
        </p:nvGrpSpPr>
        <p:grpSpPr>
          <a:xfrm>
            <a:off x="5545954" y="4590041"/>
            <a:ext cx="2482851" cy="1115384"/>
            <a:chOff x="1879600" y="3087314"/>
            <a:chExt cx="3098800" cy="936103"/>
          </a:xfrm>
        </p:grpSpPr>
        <p:sp>
          <p:nvSpPr>
            <p:cNvPr id="58"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59" name="Rectangle 58"/>
            <p:cNvSpPr/>
            <p:nvPr/>
          </p:nvSpPr>
          <p:spPr>
            <a:xfrm>
              <a:off x="1942964" y="3087314"/>
              <a:ext cx="1980148" cy="309968"/>
            </a:xfrm>
            <a:prstGeom prst="rect">
              <a:avLst/>
            </a:prstGeom>
            <a:solidFill>
              <a:srgbClr val="2F5698"/>
            </a:solidFill>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60" name="Group 59"/>
          <p:cNvGrpSpPr/>
          <p:nvPr/>
        </p:nvGrpSpPr>
        <p:grpSpPr>
          <a:xfrm>
            <a:off x="9212308" y="2381489"/>
            <a:ext cx="2482851" cy="1115384"/>
            <a:chOff x="1879600" y="3087314"/>
            <a:chExt cx="3098800" cy="936103"/>
          </a:xfrm>
        </p:grpSpPr>
        <p:sp>
          <p:nvSpPr>
            <p:cNvPr id="61"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62" name="Rectangle 61"/>
            <p:cNvSpPr/>
            <p:nvPr/>
          </p:nvSpPr>
          <p:spPr>
            <a:xfrm>
              <a:off x="1942964" y="3087314"/>
              <a:ext cx="1980148" cy="309968"/>
            </a:xfrm>
            <a:prstGeom prst="rect">
              <a:avLst/>
            </a:prstGeom>
            <a:solidFill>
              <a:srgbClr val="A5A5A5"/>
            </a:solidFill>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63" name="Group 62"/>
          <p:cNvGrpSpPr/>
          <p:nvPr/>
        </p:nvGrpSpPr>
        <p:grpSpPr>
          <a:xfrm>
            <a:off x="9217240" y="4590041"/>
            <a:ext cx="2482851" cy="1115384"/>
            <a:chOff x="1879600" y="3087314"/>
            <a:chExt cx="3098800" cy="936103"/>
          </a:xfrm>
        </p:grpSpPr>
        <p:sp>
          <p:nvSpPr>
            <p:cNvPr id="64" name="Text Box 10"/>
            <p:cNvSpPr txBox="1">
              <a:spLocks noChangeArrowheads="1"/>
            </p:cNvSpPr>
            <p:nvPr/>
          </p:nvSpPr>
          <p:spPr bwMode="auto">
            <a:xfrm>
              <a:off x="1879600" y="3410059"/>
              <a:ext cx="3098800" cy="61335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a:t>
              </a:r>
            </a:p>
          </p:txBody>
        </p:sp>
        <p:sp>
          <p:nvSpPr>
            <p:cNvPr id="65" name="Rectangle 64"/>
            <p:cNvSpPr/>
            <p:nvPr/>
          </p:nvSpPr>
          <p:spPr>
            <a:xfrm>
              <a:off x="1942964" y="3087314"/>
              <a:ext cx="1980148" cy="309968"/>
            </a:xfrm>
            <a:prstGeom prst="rect">
              <a:avLst/>
            </a:prstGeom>
            <a:solidFill>
              <a:srgbClr val="385723"/>
            </a:solidFill>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53320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arn(inVertical)">
                                      <p:cBhvr>
                                        <p:cTn id="7" dur="1000"/>
                                        <p:tgtEl>
                                          <p:spTgt spid="46"/>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par>
                          <p:cTn id="17" fill="hold">
                            <p:stCondLst>
                              <p:cond delay="2000"/>
                            </p:stCondLst>
                            <p:childTnLst>
                              <p:par>
                                <p:cTn id="18" presetID="23" presetClass="entr" presetSubtype="16"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wipe(left)">
                                      <p:cBhvr>
                                        <p:cTn id="25" dur="500"/>
                                        <p:tgtEl>
                                          <p:spTgt spid="54"/>
                                        </p:tgtEl>
                                      </p:cBhvr>
                                    </p:animEffect>
                                  </p:childTnLst>
                                </p:cTn>
                              </p:par>
                            </p:childTnLst>
                          </p:cTn>
                        </p:par>
                        <p:par>
                          <p:cTn id="26" fill="hold">
                            <p:stCondLst>
                              <p:cond delay="3000"/>
                            </p:stCondLst>
                            <p:childTnLst>
                              <p:par>
                                <p:cTn id="27" presetID="23" presetClass="entr" presetSubtype="16"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wipe(left)">
                                      <p:cBhvr>
                                        <p:cTn id="34" dur="500"/>
                                        <p:tgtEl>
                                          <p:spTgt spid="60"/>
                                        </p:tgtEl>
                                      </p:cBhvr>
                                    </p:animEffect>
                                  </p:childTnLst>
                                </p:cTn>
                              </p:par>
                            </p:childTnLst>
                          </p:cTn>
                        </p:par>
                        <p:par>
                          <p:cTn id="35" fill="hold">
                            <p:stCondLst>
                              <p:cond delay="4000"/>
                            </p:stCondLst>
                            <p:childTnLst>
                              <p:par>
                                <p:cTn id="36" presetID="23" presetClass="entr" presetSubtype="16"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p:cTn id="38" dur="500" fill="hold"/>
                                        <p:tgtEl>
                                          <p:spTgt spid="28"/>
                                        </p:tgtEl>
                                        <p:attrNameLst>
                                          <p:attrName>ppt_w</p:attrName>
                                        </p:attrNameLst>
                                      </p:cBhvr>
                                      <p:tavLst>
                                        <p:tav tm="0">
                                          <p:val>
                                            <p:fltVal val="0"/>
                                          </p:val>
                                        </p:tav>
                                        <p:tav tm="100000">
                                          <p:val>
                                            <p:strVal val="#ppt_w"/>
                                          </p:val>
                                        </p:tav>
                                      </p:tavLst>
                                    </p:anim>
                                    <p:anim calcmode="lin" valueType="num">
                                      <p:cBhvr>
                                        <p:cTn id="39" dur="500" fill="hold"/>
                                        <p:tgtEl>
                                          <p:spTgt spid="28"/>
                                        </p:tgtEl>
                                        <p:attrNameLst>
                                          <p:attrName>ppt_h</p:attrName>
                                        </p:attrNameLst>
                                      </p:cBhvr>
                                      <p:tavLst>
                                        <p:tav tm="0">
                                          <p:val>
                                            <p:fltVal val="0"/>
                                          </p:val>
                                        </p:tav>
                                        <p:tav tm="100000">
                                          <p:val>
                                            <p:strVal val="#ppt_h"/>
                                          </p:val>
                                        </p:tav>
                                      </p:tavLst>
                                    </p:anim>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wipe(left)">
                                      <p:cBhvr>
                                        <p:cTn id="43" dur="500"/>
                                        <p:tgtEl>
                                          <p:spTgt spid="51"/>
                                        </p:tgtEl>
                                      </p:cBhvr>
                                    </p:animEffect>
                                  </p:childTnLst>
                                </p:cTn>
                              </p:par>
                            </p:childTnLst>
                          </p:cTn>
                        </p:par>
                        <p:par>
                          <p:cTn id="44" fill="hold">
                            <p:stCondLst>
                              <p:cond delay="5000"/>
                            </p:stCondLst>
                            <p:childTnLst>
                              <p:par>
                                <p:cTn id="45" presetID="23" presetClass="entr" presetSubtype="16"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22" presetClass="entr" presetSubtype="8" fill="hold" nodeType="after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wipe(left)">
                                      <p:cBhvr>
                                        <p:cTn id="52" dur="500"/>
                                        <p:tgtEl>
                                          <p:spTgt spid="57"/>
                                        </p:tgtEl>
                                      </p:cBhvr>
                                    </p:animEffect>
                                  </p:childTnLst>
                                </p:cTn>
                              </p:par>
                            </p:childTnLst>
                          </p:cTn>
                        </p:par>
                        <p:par>
                          <p:cTn id="53" fill="hold">
                            <p:stCondLst>
                              <p:cond delay="6000"/>
                            </p:stCondLst>
                            <p:childTnLst>
                              <p:par>
                                <p:cTn id="54" presetID="23" presetClass="entr" presetSubtype="16" fill="hold" grpId="0" nodeType="after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500" fill="hold"/>
                                        <p:tgtEl>
                                          <p:spTgt spid="36"/>
                                        </p:tgtEl>
                                        <p:attrNameLst>
                                          <p:attrName>ppt_w</p:attrName>
                                        </p:attrNameLst>
                                      </p:cBhvr>
                                      <p:tavLst>
                                        <p:tav tm="0">
                                          <p:val>
                                            <p:fltVal val="0"/>
                                          </p:val>
                                        </p:tav>
                                        <p:tav tm="100000">
                                          <p:val>
                                            <p:strVal val="#ppt_w"/>
                                          </p:val>
                                        </p:tav>
                                      </p:tavLst>
                                    </p:anim>
                                    <p:anim calcmode="lin" valueType="num">
                                      <p:cBhvr>
                                        <p:cTn id="57" dur="500" fill="hold"/>
                                        <p:tgtEl>
                                          <p:spTgt spid="36"/>
                                        </p:tgtEl>
                                        <p:attrNameLst>
                                          <p:attrName>ppt_h</p:attrName>
                                        </p:attrNameLst>
                                      </p:cBhvr>
                                      <p:tavLst>
                                        <p:tav tm="0">
                                          <p:val>
                                            <p:fltVal val="0"/>
                                          </p:val>
                                        </p:tav>
                                        <p:tav tm="100000">
                                          <p:val>
                                            <p:strVal val="#ppt_h"/>
                                          </p:val>
                                        </p:tav>
                                      </p:tavLst>
                                    </p:anim>
                                  </p:childTnLst>
                                </p:cTn>
                              </p:par>
                            </p:childTnLst>
                          </p:cTn>
                        </p:par>
                        <p:par>
                          <p:cTn id="58" fill="hold">
                            <p:stCondLst>
                              <p:cond delay="6500"/>
                            </p:stCondLst>
                            <p:childTnLst>
                              <p:par>
                                <p:cTn id="59" presetID="22" presetClass="entr" presetSubtype="8"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left)">
                                      <p:cBhvr>
                                        <p:cTn id="61"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8" grpId="0" animBg="1"/>
      <p:bldP spid="20" grpId="0" animBg="1"/>
      <p:bldP spid="24" grpId="0" animBg="1"/>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2172</TotalTime>
  <Words>1243</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317</cp:revision>
  <dcterms:created xsi:type="dcterms:W3CDTF">2015-12-31T02:20:12Z</dcterms:created>
  <dcterms:modified xsi:type="dcterms:W3CDTF">2016-09-13T16:38:01Z</dcterms:modified>
</cp:coreProperties>
</file>