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F5CA46"/>
    <a:srgbClr val="B8AE8D"/>
    <a:srgbClr val="AAA688"/>
    <a:srgbClr val="E18E52"/>
    <a:srgbClr val="FF8637"/>
    <a:srgbClr val="B1B1B1"/>
    <a:srgbClr val="FFCC02"/>
    <a:srgbClr val="FF9B0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4678" autoAdjust="0"/>
  </p:normalViewPr>
  <p:slideViewPr>
    <p:cSldViewPr snapToGrid="0">
      <p:cViewPr varScale="1">
        <p:scale>
          <a:sx n="92" d="100"/>
          <a:sy n="92" d="100"/>
        </p:scale>
        <p:origin x="108"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738234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299"/>
            <a:ext cx="12207240" cy="5247409"/>
          </a:xfrm>
          <a:prstGeom prst="rect">
            <a:avLst/>
          </a:prstGeom>
          <a:solidFill>
            <a:schemeClr val="accent6">
              <a:lumMod val="7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95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a:effectLst>
            <a:outerShdw blurRad="50800" dist="38100" dir="10800000" algn="r" rotWithShape="0">
              <a:prstClr val="black">
                <a:alpha val="40000"/>
              </a:prstClr>
            </a:outerShdw>
            <a:reflection blurRad="6350" stA="52000" endA="300" endPos="35000" dir="5400000" sy="-100000" algn="bl" rotWithShape="0"/>
          </a:effectLst>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a:effectLst>
            <a:outerShdw blurRad="50800" dist="38100" dir="10800000" algn="r" rotWithShape="0">
              <a:prstClr val="black">
                <a:alpha val="40000"/>
              </a:prstClr>
            </a:outerShdw>
            <a:reflection blurRad="6350" stA="52000" endA="300" endPos="35000" dir="5400000" sy="-100000" algn="bl" rotWithShape="0"/>
          </a:effectLst>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a:effectLst>
            <a:outerShdw blurRad="50800" dist="38100" dir="10800000" algn="r" rotWithShape="0">
              <a:prstClr val="black">
                <a:alpha val="40000"/>
              </a:prstClr>
            </a:outerShdw>
            <a:reflection blurRad="6350" stA="52000" endA="300" endPos="35000" dir="5400000" sy="-100000" algn="bl" rotWithShape="0"/>
          </a:effectLst>
        </p:spPr>
      </p:pic>
      <p:pic>
        <p:nvPicPr>
          <p:cNvPr id="7" name="Picture Placeholder 6"/>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a:effectLst>
            <a:outerShdw blurRad="50800" dist="38100" dir="10800000" algn="r"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4275"/>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lumMod val="75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8011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174109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12724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6877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5387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2336</TotalTime>
  <Words>1154</Words>
  <Application>Microsoft Office PowerPoint</Application>
  <PresentationFormat>Widescreen</PresentationFormat>
  <Paragraphs>42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363</cp:revision>
  <dcterms:created xsi:type="dcterms:W3CDTF">2015-12-31T02:20:12Z</dcterms:created>
  <dcterms:modified xsi:type="dcterms:W3CDTF">2016-09-13T00:03:11Z</dcterms:modified>
</cp:coreProperties>
</file>