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0" d="100"/>
          <a:sy n="90" d="100"/>
        </p:scale>
        <p:origin x="120" y="54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1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13" name="Group 12"/>
          <p:cNvGrpSpPr/>
          <p:nvPr/>
        </p:nvGrpSpPr>
        <p:grpSpPr>
          <a:xfrm>
            <a:off x="754150" y="295106"/>
            <a:ext cx="4364195" cy="665324"/>
            <a:chOff x="754150" y="295106"/>
            <a:chExt cx="4364195" cy="665324"/>
          </a:xfrm>
        </p:grpSpPr>
        <p:sp>
          <p:nvSpPr>
            <p:cNvPr id="14"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15"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
        <p:nvSpPr>
          <p:cNvPr id="16" name="Freeform 15"/>
          <p:cNvSpPr/>
          <p:nvPr/>
        </p:nvSpPr>
        <p:spPr>
          <a:xfrm>
            <a:off x="6119028" y="3578003"/>
            <a:ext cx="5437082" cy="1284543"/>
          </a:xfrm>
          <a:custGeom>
            <a:avLst/>
            <a:gdLst>
              <a:gd name="connsiteX0" fmla="*/ 615524 w 5437082"/>
              <a:gd name="connsiteY0" fmla="*/ 0 h 1284543"/>
              <a:gd name="connsiteX1" fmla="*/ 5437082 w 5437082"/>
              <a:gd name="connsiteY1" fmla="*/ 0 h 1284543"/>
              <a:gd name="connsiteX2" fmla="*/ 5437082 w 5437082"/>
              <a:gd name="connsiteY2" fmla="*/ 1284543 h 1284543"/>
              <a:gd name="connsiteX3" fmla="*/ 0 w 5437082"/>
              <a:gd name="connsiteY3" fmla="*/ 1284543 h 1284543"/>
            </a:gdLst>
            <a:ahLst/>
            <a:cxnLst>
              <a:cxn ang="0">
                <a:pos x="connsiteX0" y="connsiteY0"/>
              </a:cxn>
              <a:cxn ang="0">
                <a:pos x="connsiteX1" y="connsiteY1"/>
              </a:cxn>
              <a:cxn ang="0">
                <a:pos x="connsiteX2" y="connsiteY2"/>
              </a:cxn>
              <a:cxn ang="0">
                <a:pos x="connsiteX3" y="connsiteY3"/>
              </a:cxn>
            </a:cxnLst>
            <a:rect l="l" t="t" r="r" b="b"/>
            <a:pathLst>
              <a:path w="5437082" h="1284543">
                <a:moveTo>
                  <a:pt x="615524" y="0"/>
                </a:moveTo>
                <a:lnTo>
                  <a:pt x="5437082" y="0"/>
                </a:lnTo>
                <a:lnTo>
                  <a:pt x="5437082" y="1284543"/>
                </a:lnTo>
                <a:lnTo>
                  <a:pt x="0" y="1284543"/>
                </a:lnTo>
                <a:close/>
              </a:path>
            </a:pathLst>
          </a:cu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16"/>
          <p:cNvSpPr/>
          <p:nvPr/>
        </p:nvSpPr>
        <p:spPr>
          <a:xfrm>
            <a:off x="609603" y="1117692"/>
            <a:ext cx="5833728" cy="4709991"/>
          </a:xfrm>
          <a:custGeom>
            <a:avLst/>
            <a:gdLst>
              <a:gd name="connsiteX0" fmla="*/ 5828364 w 5833728"/>
              <a:gd name="connsiteY0" fmla="*/ 1612511 h 4709991"/>
              <a:gd name="connsiteX1" fmla="*/ 5833728 w 5833728"/>
              <a:gd name="connsiteY1" fmla="*/ 1612511 h 4709991"/>
              <a:gd name="connsiteX2" fmla="*/ 5833728 w 5833728"/>
              <a:gd name="connsiteY2" fmla="*/ 1623554 h 4709991"/>
              <a:gd name="connsiteX3" fmla="*/ 0 w 5833728"/>
              <a:gd name="connsiteY3" fmla="*/ 0 h 4709991"/>
              <a:gd name="connsiteX4" fmla="*/ 3900712 w 5833728"/>
              <a:gd name="connsiteY4" fmla="*/ 0 h 4709991"/>
              <a:gd name="connsiteX5" fmla="*/ 3423296 w 5833728"/>
              <a:gd name="connsiteY5" fmla="*/ 910607 h 4709991"/>
              <a:gd name="connsiteX6" fmla="*/ 5014375 w 5833728"/>
              <a:gd name="connsiteY6" fmla="*/ 910607 h 4709991"/>
              <a:gd name="connsiteX7" fmla="*/ 5213065 w 5833728"/>
              <a:gd name="connsiteY7" fmla="*/ 1299580 h 4709991"/>
              <a:gd name="connsiteX8" fmla="*/ 5692761 w 5833728"/>
              <a:gd name="connsiteY8" fmla="*/ 2241431 h 4709991"/>
              <a:gd name="connsiteX9" fmla="*/ 5694169 w 5833728"/>
              <a:gd name="connsiteY9" fmla="*/ 2241431 h 4709991"/>
              <a:gd name="connsiteX10" fmla="*/ 5733900 w 5833728"/>
              <a:gd name="connsiteY10" fmla="*/ 2319213 h 4709991"/>
              <a:gd name="connsiteX11" fmla="*/ 4998840 w 5833728"/>
              <a:gd name="connsiteY11" fmla="*/ 3779620 h 4709991"/>
              <a:gd name="connsiteX12" fmla="*/ 3468362 w 5833728"/>
              <a:gd name="connsiteY12" fmla="*/ 3779620 h 4709991"/>
              <a:gd name="connsiteX13" fmla="*/ 3956144 w 5833728"/>
              <a:gd name="connsiteY13" fmla="*/ 4709991 h 4709991"/>
              <a:gd name="connsiteX14" fmla="*/ 0 w 5833728"/>
              <a:gd name="connsiteY14" fmla="*/ 4709991 h 470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33728" h="4709991">
                <a:moveTo>
                  <a:pt x="5828364" y="1612511"/>
                </a:moveTo>
                <a:lnTo>
                  <a:pt x="5833728" y="1612511"/>
                </a:lnTo>
                <a:lnTo>
                  <a:pt x="5833728" y="1623554"/>
                </a:lnTo>
                <a:close/>
                <a:moveTo>
                  <a:pt x="0" y="0"/>
                </a:moveTo>
                <a:lnTo>
                  <a:pt x="3900712" y="0"/>
                </a:lnTo>
                <a:lnTo>
                  <a:pt x="3423296" y="910607"/>
                </a:lnTo>
                <a:lnTo>
                  <a:pt x="5014375" y="910607"/>
                </a:lnTo>
                <a:lnTo>
                  <a:pt x="5213065" y="1299580"/>
                </a:lnTo>
                <a:lnTo>
                  <a:pt x="5692761" y="2241431"/>
                </a:lnTo>
                <a:lnTo>
                  <a:pt x="5694169" y="2241431"/>
                </a:lnTo>
                <a:lnTo>
                  <a:pt x="5733900" y="2319213"/>
                </a:lnTo>
                <a:lnTo>
                  <a:pt x="4998840" y="3779620"/>
                </a:lnTo>
                <a:lnTo>
                  <a:pt x="3468362" y="3779620"/>
                </a:lnTo>
                <a:lnTo>
                  <a:pt x="3956144" y="4709991"/>
                </a:lnTo>
                <a:lnTo>
                  <a:pt x="0" y="4709991"/>
                </a:lnTo>
                <a:close/>
              </a:path>
            </a:pathLst>
          </a:cu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p:cNvSpPr/>
          <p:nvPr/>
        </p:nvSpPr>
        <p:spPr>
          <a:xfrm>
            <a:off x="6119029" y="2073575"/>
            <a:ext cx="5463372" cy="1284544"/>
          </a:xfrm>
          <a:custGeom>
            <a:avLst/>
            <a:gdLst>
              <a:gd name="connsiteX0" fmla="*/ 0 w 5463372"/>
              <a:gd name="connsiteY0" fmla="*/ 0 h 1284544"/>
              <a:gd name="connsiteX1" fmla="*/ 5463372 w 5463372"/>
              <a:gd name="connsiteY1" fmla="*/ 0 h 1284544"/>
              <a:gd name="connsiteX2" fmla="*/ 5463372 w 5463372"/>
              <a:gd name="connsiteY2" fmla="*/ 1284544 h 1284544"/>
              <a:gd name="connsiteX3" fmla="*/ 623930 w 5463372"/>
              <a:gd name="connsiteY3" fmla="*/ 1284544 h 1284544"/>
            </a:gdLst>
            <a:ahLst/>
            <a:cxnLst>
              <a:cxn ang="0">
                <a:pos x="connsiteX0" y="connsiteY0"/>
              </a:cxn>
              <a:cxn ang="0">
                <a:pos x="connsiteX1" y="connsiteY1"/>
              </a:cxn>
              <a:cxn ang="0">
                <a:pos x="connsiteX2" y="connsiteY2"/>
              </a:cxn>
              <a:cxn ang="0">
                <a:pos x="connsiteX3" y="connsiteY3"/>
              </a:cxn>
            </a:cxnLst>
            <a:rect l="l" t="t" r="r" b="b"/>
            <a:pathLst>
              <a:path w="5463372" h="1284544">
                <a:moveTo>
                  <a:pt x="0" y="0"/>
                </a:moveTo>
                <a:lnTo>
                  <a:pt x="5463372" y="0"/>
                </a:lnTo>
                <a:lnTo>
                  <a:pt x="5463372" y="1284544"/>
                </a:lnTo>
                <a:lnTo>
                  <a:pt x="623930" y="1284544"/>
                </a:lnTo>
                <a:close/>
              </a:path>
            </a:pathLst>
          </a:cu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 name="Group 6"/>
          <p:cNvGrpSpPr/>
          <p:nvPr/>
        </p:nvGrpSpPr>
        <p:grpSpPr>
          <a:xfrm>
            <a:off x="4326147" y="587513"/>
            <a:ext cx="7245413" cy="1284543"/>
            <a:chOff x="4326147" y="587513"/>
            <a:chExt cx="7245413" cy="1284543"/>
          </a:xfrm>
        </p:grpSpPr>
        <p:grpSp>
          <p:nvGrpSpPr>
            <p:cNvPr id="2" name="Group 1"/>
            <p:cNvGrpSpPr/>
            <p:nvPr/>
          </p:nvGrpSpPr>
          <p:grpSpPr>
            <a:xfrm>
              <a:off x="4326147" y="587513"/>
              <a:ext cx="7245413" cy="1284543"/>
              <a:chOff x="4326147" y="587513"/>
              <a:chExt cx="7245413" cy="1284543"/>
            </a:xfrm>
          </p:grpSpPr>
          <p:grpSp>
            <p:nvGrpSpPr>
              <p:cNvPr id="59" name="Group 58"/>
              <p:cNvGrpSpPr/>
              <p:nvPr/>
            </p:nvGrpSpPr>
            <p:grpSpPr>
              <a:xfrm>
                <a:off x="4326147" y="587513"/>
                <a:ext cx="7245413" cy="1284543"/>
                <a:chOff x="4220194" y="466364"/>
                <a:chExt cx="7736454" cy="1371600"/>
              </a:xfrm>
            </p:grpSpPr>
            <p:sp>
              <p:nvSpPr>
                <p:cNvPr id="46" name="Freeform 45"/>
                <p:cNvSpPr/>
                <p:nvPr/>
              </p:nvSpPr>
              <p:spPr>
                <a:xfrm>
                  <a:off x="4220194" y="466364"/>
                  <a:ext cx="7736454" cy="1371600"/>
                </a:xfrm>
                <a:custGeom>
                  <a:avLst/>
                  <a:gdLst>
                    <a:gd name="connsiteX0" fmla="*/ 685800 w 7736454"/>
                    <a:gd name="connsiteY0" fmla="*/ 0 h 1371600"/>
                    <a:gd name="connsiteX1" fmla="*/ 7736454 w 7736454"/>
                    <a:gd name="connsiteY1" fmla="*/ 0 h 1371600"/>
                    <a:gd name="connsiteX2" fmla="*/ 7736454 w 7736454"/>
                    <a:gd name="connsiteY2" fmla="*/ 1371600 h 1371600"/>
                    <a:gd name="connsiteX3" fmla="*/ 0 w 7736454"/>
                    <a:gd name="connsiteY3" fmla="*/ 1371600 h 1371600"/>
                  </a:gdLst>
                  <a:ahLst/>
                  <a:cxnLst>
                    <a:cxn ang="0">
                      <a:pos x="connsiteX0" y="connsiteY0"/>
                    </a:cxn>
                    <a:cxn ang="0">
                      <a:pos x="connsiteX1" y="connsiteY1"/>
                    </a:cxn>
                    <a:cxn ang="0">
                      <a:pos x="connsiteX2" y="connsiteY2"/>
                    </a:cxn>
                    <a:cxn ang="0">
                      <a:pos x="connsiteX3" y="connsiteY3"/>
                    </a:cxn>
                  </a:cxnLst>
                  <a:rect l="l" t="t" r="r" b="b"/>
                  <a:pathLst>
                    <a:path w="7736454" h="1371600">
                      <a:moveTo>
                        <a:pt x="685800" y="0"/>
                      </a:moveTo>
                      <a:lnTo>
                        <a:pt x="7736454" y="0"/>
                      </a:lnTo>
                      <a:lnTo>
                        <a:pt x="7736454" y="1371600"/>
                      </a:lnTo>
                      <a:lnTo>
                        <a:pt x="0" y="1371600"/>
                      </a:lnTo>
                      <a:close/>
                    </a:path>
                  </a:pathLst>
                </a:custGeom>
                <a:solidFill>
                  <a:srgbClr val="00B0F0"/>
                </a:solidFill>
                <a:ln w="6350">
                  <a:solidFill>
                    <a:schemeClr val="bg1"/>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5190151" y="568819"/>
                  <a:ext cx="2011681" cy="394363"/>
                </a:xfrm>
                <a:prstGeom prst="rect">
                  <a:avLst/>
                </a:prstGeom>
                <a:noFill/>
                <a:effectLst/>
              </p:spPr>
              <p:txBody>
                <a:bodyPr wrap="square" rtlCol="0">
                  <a:spAutoFit/>
                </a:bodyPr>
                <a:lstStyle/>
                <a:p>
                  <a:r>
                    <a:rPr lang="en-US" b="1" dirty="0">
                      <a:solidFill>
                        <a:schemeClr val="bg1"/>
                      </a:solidFill>
                    </a:rPr>
                    <a:t>Lorem Ipsum</a:t>
                  </a:r>
                </a:p>
              </p:txBody>
            </p:sp>
          </p:grpSp>
          <p:sp>
            <p:nvSpPr>
              <p:cNvPr id="69" name="TextBox 68"/>
              <p:cNvSpPr txBox="1"/>
              <p:nvPr/>
            </p:nvSpPr>
            <p:spPr>
              <a:xfrm>
                <a:off x="4985564" y="1008395"/>
                <a:ext cx="6585996" cy="822960"/>
              </a:xfrm>
              <a:prstGeom prst="rect">
                <a:avLst/>
              </a:prstGeom>
              <a:noFill/>
              <a:scene3d>
                <a:camera prst="orthographicFront"/>
                <a:lightRig rig="threePt" dir="t"/>
              </a:scene3d>
              <a:sp3d prstMaterial="plastic">
                <a:bevelT w="139700" prst="cross"/>
              </a:sp3d>
            </p:spPr>
            <p:txBody>
              <a:bodyPr wrap="square" rtlCol="0">
                <a:spAutoFit/>
              </a:bodyPr>
              <a:lstStyle/>
              <a:p>
                <a:r>
                  <a:rPr lang="en-US" sz="1400" dirty="0">
                    <a:solidFill>
                      <a:schemeClr val="bg1"/>
                    </a:solidFill>
                  </a:rPr>
                  <a:t>.</a:t>
                </a:r>
              </a:p>
            </p:txBody>
          </p:sp>
        </p:grpSp>
        <p:sp>
          <p:nvSpPr>
            <p:cNvPr id="5" name="Rectangle 4"/>
            <p:cNvSpPr/>
            <p:nvPr/>
          </p:nvSpPr>
          <p:spPr>
            <a:xfrm>
              <a:off x="5230562" y="1007419"/>
              <a:ext cx="6096000" cy="738664"/>
            </a:xfrm>
            <a:prstGeom prst="rect">
              <a:avLst/>
            </a:prstGeom>
          </p:spPr>
          <p:txBody>
            <a:bodyPr>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grpSp>
      <p:grpSp>
        <p:nvGrpSpPr>
          <p:cNvPr id="8" name="Group 7"/>
          <p:cNvGrpSpPr/>
          <p:nvPr/>
        </p:nvGrpSpPr>
        <p:grpSpPr>
          <a:xfrm>
            <a:off x="4374140" y="5075734"/>
            <a:ext cx="7211708" cy="1284543"/>
            <a:chOff x="4374140" y="5075734"/>
            <a:chExt cx="7211708" cy="1284543"/>
          </a:xfrm>
        </p:grpSpPr>
        <p:grpSp>
          <p:nvGrpSpPr>
            <p:cNvPr id="62" name="Group 61"/>
            <p:cNvGrpSpPr/>
            <p:nvPr/>
          </p:nvGrpSpPr>
          <p:grpSpPr>
            <a:xfrm>
              <a:off x="4374140" y="5075734"/>
              <a:ext cx="7197421" cy="1284543"/>
              <a:chOff x="4271440" y="5258764"/>
              <a:chExt cx="7685209" cy="1371600"/>
            </a:xfrm>
          </p:grpSpPr>
          <p:sp>
            <p:nvSpPr>
              <p:cNvPr id="48" name="Freeform 47"/>
              <p:cNvSpPr/>
              <p:nvPr/>
            </p:nvSpPr>
            <p:spPr>
              <a:xfrm>
                <a:off x="4271440" y="5258764"/>
                <a:ext cx="7685209" cy="1371600"/>
              </a:xfrm>
              <a:custGeom>
                <a:avLst/>
                <a:gdLst>
                  <a:gd name="connsiteX0" fmla="*/ 0 w 7685209"/>
                  <a:gd name="connsiteY0" fmla="*/ 0 h 1371600"/>
                  <a:gd name="connsiteX1" fmla="*/ 7685209 w 7685209"/>
                  <a:gd name="connsiteY1" fmla="*/ 0 h 1371600"/>
                  <a:gd name="connsiteX2" fmla="*/ 7685209 w 7685209"/>
                  <a:gd name="connsiteY2" fmla="*/ 1371600 h 1371600"/>
                  <a:gd name="connsiteX3" fmla="*/ 685801 w 7685209"/>
                  <a:gd name="connsiteY3" fmla="*/ 1371600 h 1371600"/>
                </a:gdLst>
                <a:ahLst/>
                <a:cxnLst>
                  <a:cxn ang="0">
                    <a:pos x="connsiteX0" y="connsiteY0"/>
                  </a:cxn>
                  <a:cxn ang="0">
                    <a:pos x="connsiteX1" y="connsiteY1"/>
                  </a:cxn>
                  <a:cxn ang="0">
                    <a:pos x="connsiteX2" y="connsiteY2"/>
                  </a:cxn>
                  <a:cxn ang="0">
                    <a:pos x="connsiteX3" y="connsiteY3"/>
                  </a:cxn>
                </a:cxnLst>
                <a:rect l="l" t="t" r="r" b="b"/>
                <a:pathLst>
                  <a:path w="7685209" h="1371600">
                    <a:moveTo>
                      <a:pt x="0" y="0"/>
                    </a:moveTo>
                    <a:lnTo>
                      <a:pt x="7685209" y="0"/>
                    </a:lnTo>
                    <a:lnTo>
                      <a:pt x="7685209" y="1371600"/>
                    </a:lnTo>
                    <a:lnTo>
                      <a:pt x="685801" y="1371600"/>
                    </a:lnTo>
                    <a:close/>
                  </a:path>
                </a:pathLst>
              </a:custGeom>
              <a:solidFill>
                <a:srgbClr val="ED7D31"/>
              </a:solidFill>
              <a:ln w="6350">
                <a:solidFill>
                  <a:schemeClr val="bg1"/>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p:cNvSpPr txBox="1"/>
              <p:nvPr/>
            </p:nvSpPr>
            <p:spPr>
              <a:xfrm>
                <a:off x="5447505" y="5364821"/>
                <a:ext cx="2011680" cy="394363"/>
              </a:xfrm>
              <a:prstGeom prst="rect">
                <a:avLst/>
              </a:prstGeom>
              <a:noFill/>
              <a:ln w="6350">
                <a:noFill/>
              </a:ln>
              <a:effectLst/>
              <a:scene3d>
                <a:camera prst="orthographicFront"/>
                <a:lightRig rig="threePt" dir="t"/>
              </a:scene3d>
              <a:sp3d prstMaterial="plastic">
                <a:bevelT w="114300" prst="hardEdge"/>
              </a:sp3d>
            </p:spPr>
            <p:txBody>
              <a:bodyPr wrap="square" rtlCol="0">
                <a:spAutoFit/>
              </a:bodyPr>
              <a:lstStyle/>
              <a:p>
                <a:r>
                  <a:rPr lang="en-US" b="1" dirty="0">
                    <a:solidFill>
                      <a:schemeClr val="bg1"/>
                    </a:solidFill>
                  </a:rPr>
                  <a:t>Lorem Ipsum</a:t>
                </a:r>
              </a:p>
            </p:txBody>
          </p:sp>
        </p:grpSp>
        <p:sp>
          <p:nvSpPr>
            <p:cNvPr id="6" name="Rectangle 5"/>
            <p:cNvSpPr/>
            <p:nvPr/>
          </p:nvSpPr>
          <p:spPr>
            <a:xfrm>
              <a:off x="5489848" y="5505879"/>
              <a:ext cx="6096000" cy="738664"/>
            </a:xfrm>
            <a:prstGeom prst="rect">
              <a:avLst/>
            </a:prstGeom>
          </p:spPr>
          <p:txBody>
            <a:bodyPr>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grpSp>
    </p:spTree>
    <p:extLst>
      <p:ext uri="{BB962C8B-B14F-4D97-AF65-F5344CB8AC3E}">
        <p14:creationId xmlns:p14="http://schemas.microsoft.com/office/powerpoint/2010/main" val="40227150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1000" fill="hold"/>
                                        <p:tgtEl>
                                          <p:spTgt spid="7"/>
                                        </p:tgtEl>
                                        <p:attrNameLst>
                                          <p:attrName>ppt_x</p:attrName>
                                        </p:attrNameLst>
                                      </p:cBhvr>
                                      <p:tavLst>
                                        <p:tav tm="0">
                                          <p:val>
                                            <p:strVal val="1+#ppt_w/2"/>
                                          </p:val>
                                        </p:tav>
                                        <p:tav tm="100000">
                                          <p:val>
                                            <p:strVal val="#ppt_x"/>
                                          </p:val>
                                        </p:tav>
                                      </p:tavLst>
                                    </p:anim>
                                    <p:anim calcmode="lin" valueType="num">
                                      <p:cBhvr additive="base">
                                        <p:cTn id="23" dur="1000" fill="hold"/>
                                        <p:tgtEl>
                                          <p:spTgt spid="7"/>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2" presetClass="entr" presetSubtype="2"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1000" fill="hold"/>
                                        <p:tgtEl>
                                          <p:spTgt spid="8"/>
                                        </p:tgtEl>
                                        <p:attrNameLst>
                                          <p:attrName>ppt_x</p:attrName>
                                        </p:attrNameLst>
                                      </p:cBhvr>
                                      <p:tavLst>
                                        <p:tav tm="0">
                                          <p:val>
                                            <p:strVal val="1+#ppt_w/2"/>
                                          </p:val>
                                        </p:tav>
                                        <p:tav tm="100000">
                                          <p:val>
                                            <p:strVal val="#ppt_x"/>
                                          </p:val>
                                        </p:tav>
                                      </p:tavLst>
                                    </p:anim>
                                    <p:anim calcmode="lin" valueType="num">
                                      <p:cBhvr additive="base">
                                        <p:cTn id="2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2979</TotalTime>
  <Words>1183</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560</cp:revision>
  <dcterms:created xsi:type="dcterms:W3CDTF">2015-12-31T02:20:12Z</dcterms:created>
  <dcterms:modified xsi:type="dcterms:W3CDTF">2016-09-23T00:03:18Z</dcterms:modified>
</cp:coreProperties>
</file>