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20" y="54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5005918" y="3522134"/>
            <a:ext cx="2180165" cy="2180165"/>
          </a:xfrm>
          <a:prstGeom prst="ellipse">
            <a:avLst/>
          </a:prstGeom>
          <a:ln w="76200">
            <a:solidFill>
              <a:schemeClr val="bg1">
                <a:lumMod val="65000"/>
              </a:schemeClr>
            </a:solidFill>
          </a:ln>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51529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6"/>
          <p:cNvGrpSpPr/>
          <p:nvPr/>
        </p:nvGrpSpPr>
        <p:grpSpPr>
          <a:xfrm>
            <a:off x="353579" y="1617958"/>
            <a:ext cx="2821129" cy="1245769"/>
            <a:chOff x="5636949" y="1410646"/>
            <a:chExt cx="2651236" cy="934329"/>
          </a:xfrm>
          <a:solidFill>
            <a:schemeClr val="tx1">
              <a:lumMod val="95000"/>
              <a:lumOff val="5000"/>
              <a:alpha val="50000"/>
            </a:schemeClr>
          </a:solidFill>
        </p:grpSpPr>
        <p:sp>
          <p:nvSpPr>
            <p:cNvPr id="65" name="TextBox 64"/>
            <p:cNvSpPr txBox="1"/>
            <p:nvPr/>
          </p:nvSpPr>
          <p:spPr>
            <a:xfrm>
              <a:off x="5636949" y="1410646"/>
              <a:ext cx="1718667" cy="274320"/>
            </a:xfrm>
            <a:prstGeom prst="rect">
              <a:avLst/>
            </a:prstGeom>
            <a:solidFill>
              <a:srgbClr val="ED7D31"/>
            </a:solidFill>
            <a:ln w="6350">
              <a:solidFill>
                <a:schemeClr val="bg1"/>
              </a:solidFill>
            </a:ln>
            <a:effectLst>
              <a:outerShdw blurRad="50800" dist="38100" dir="18900000" algn="bl" rotWithShape="0">
                <a:prstClr val="black">
                  <a:alpha val="40000"/>
                </a:prstClr>
              </a:outerShdw>
            </a:effectLst>
          </p:spPr>
          <p:txBody>
            <a:bodyPr wrap="square" lIns="0" tIns="0" rIns="0" bIns="0" rtlCol="0" anchor="ctr">
              <a:spAutoFit/>
            </a:bodyPr>
            <a:lstStyle/>
            <a:p>
              <a:pPr algn="ctr"/>
              <a:r>
                <a:rPr lang="en-US" b="1" dirty="0">
                  <a:solidFill>
                    <a:schemeClr val="bg1"/>
                  </a:solidFill>
                </a:rPr>
                <a:t>Title Goes Here</a:t>
              </a:r>
            </a:p>
          </p:txBody>
        </p:sp>
        <p:sp>
          <p:nvSpPr>
            <p:cNvPr id="66" name="TextBox 65"/>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grpSp>
        <p:nvGrpSpPr>
          <p:cNvPr id="8" name="Group 16"/>
          <p:cNvGrpSpPr/>
          <p:nvPr/>
        </p:nvGrpSpPr>
        <p:grpSpPr>
          <a:xfrm>
            <a:off x="9372266" y="1615636"/>
            <a:ext cx="2819734" cy="1229357"/>
            <a:chOff x="5638260" y="1422956"/>
            <a:chExt cx="2649925" cy="922019"/>
          </a:xfrm>
        </p:grpSpPr>
        <p:sp>
          <p:nvSpPr>
            <p:cNvPr id="68" name="TextBox 67"/>
            <p:cNvSpPr txBox="1"/>
            <p:nvPr/>
          </p:nvSpPr>
          <p:spPr>
            <a:xfrm>
              <a:off x="5638260" y="1422956"/>
              <a:ext cx="1718667" cy="274320"/>
            </a:xfrm>
            <a:prstGeom prst="rect">
              <a:avLst/>
            </a:prstGeom>
            <a:solidFill>
              <a:srgbClr val="A5A5A5"/>
            </a:solidFill>
            <a:ln w="6350">
              <a:solidFill>
                <a:schemeClr val="bg1"/>
              </a:solidFill>
            </a:ln>
            <a:effectLst>
              <a:outerShdw blurRad="50800" dist="38100" dir="18900000" algn="bl" rotWithShape="0">
                <a:prstClr val="black">
                  <a:alpha val="40000"/>
                </a:prstClr>
              </a:outerShdw>
            </a:effectLst>
          </p:spPr>
          <p:txBody>
            <a:bodyPr wrap="square" lIns="0" tIns="0" rIns="0" bIns="0" rtlCol="0" anchor="ctr">
              <a:spAutoFit/>
            </a:bodyPr>
            <a:lstStyle/>
            <a:p>
              <a:pPr algn="ctr"/>
              <a:r>
                <a:rPr lang="en-US" b="1" dirty="0">
                  <a:solidFill>
                    <a:schemeClr val="bg1"/>
                  </a:solidFill>
                </a:rPr>
                <a:t>Title Goes Here</a:t>
              </a:r>
            </a:p>
          </p:txBody>
        </p:sp>
        <p:sp>
          <p:nvSpPr>
            <p:cNvPr id="69" name="TextBox 68"/>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grpSp>
        <p:nvGrpSpPr>
          <p:cNvPr id="9" name="Group 16"/>
          <p:cNvGrpSpPr/>
          <p:nvPr/>
        </p:nvGrpSpPr>
        <p:grpSpPr>
          <a:xfrm>
            <a:off x="353577" y="3823300"/>
            <a:ext cx="2449052" cy="1249633"/>
            <a:chOff x="5638260" y="1407749"/>
            <a:chExt cx="2301566" cy="937226"/>
          </a:xfrm>
          <a:solidFill>
            <a:schemeClr val="tx1">
              <a:lumMod val="95000"/>
              <a:lumOff val="5000"/>
              <a:alpha val="50000"/>
            </a:schemeClr>
          </a:solidFill>
        </p:grpSpPr>
        <p:sp>
          <p:nvSpPr>
            <p:cNvPr id="71" name="TextBox 70"/>
            <p:cNvSpPr txBox="1"/>
            <p:nvPr/>
          </p:nvSpPr>
          <p:spPr>
            <a:xfrm>
              <a:off x="5638260" y="1407749"/>
              <a:ext cx="1718667" cy="274320"/>
            </a:xfrm>
            <a:prstGeom prst="rect">
              <a:avLst/>
            </a:prstGeom>
            <a:solidFill>
              <a:srgbClr val="00B0F0"/>
            </a:solidFill>
            <a:ln w="6350">
              <a:solidFill>
                <a:schemeClr val="bg1"/>
              </a:solidFill>
            </a:ln>
            <a:effectLst>
              <a:outerShdw blurRad="50800" dist="38100" dir="18900000" algn="bl" rotWithShape="0">
                <a:prstClr val="black">
                  <a:alpha val="40000"/>
                </a:prstClr>
              </a:outerShdw>
            </a:effectLst>
          </p:spPr>
          <p:txBody>
            <a:bodyPr wrap="square" lIns="0" tIns="0" rIns="0" bIns="0" rtlCol="0" anchor="ctr">
              <a:spAutoFit/>
            </a:bodyPr>
            <a:lstStyle/>
            <a:p>
              <a:pPr algn="ctr"/>
              <a:r>
                <a:rPr lang="en-US" b="1" dirty="0">
                  <a:solidFill>
                    <a:schemeClr val="bg1"/>
                  </a:solidFill>
                </a:rPr>
                <a:t>Title Goes Here</a:t>
              </a:r>
            </a:p>
          </p:txBody>
        </p:sp>
        <p:sp>
          <p:nvSpPr>
            <p:cNvPr id="72" name="TextBox 71"/>
            <p:cNvSpPr txBox="1"/>
            <p:nvPr/>
          </p:nvSpPr>
          <p:spPr>
            <a:xfrm>
              <a:off x="5638262" y="1698645"/>
              <a:ext cx="2301564" cy="646330"/>
            </a:xfrm>
            <a:prstGeom prst="rect">
              <a:avLst/>
            </a:prstGeom>
            <a:noFill/>
          </p:spPr>
          <p:txBody>
            <a:bodyPr wrap="square" lIns="0" tIns="0" rIns="0" bIns="0" rtlCol="0" anchor="t">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grpSp>
        <p:nvGrpSpPr>
          <p:cNvPr id="10" name="Group 16"/>
          <p:cNvGrpSpPr/>
          <p:nvPr/>
        </p:nvGrpSpPr>
        <p:grpSpPr>
          <a:xfrm>
            <a:off x="9389370" y="3816786"/>
            <a:ext cx="2819732" cy="1237408"/>
            <a:chOff x="5638262" y="1416918"/>
            <a:chExt cx="2649923" cy="928057"/>
          </a:xfrm>
        </p:grpSpPr>
        <p:sp>
          <p:nvSpPr>
            <p:cNvPr id="74" name="TextBox 73"/>
            <p:cNvSpPr txBox="1"/>
            <p:nvPr/>
          </p:nvSpPr>
          <p:spPr>
            <a:xfrm>
              <a:off x="5638262" y="1416918"/>
              <a:ext cx="1718667" cy="274320"/>
            </a:xfrm>
            <a:prstGeom prst="rect">
              <a:avLst/>
            </a:prstGeom>
            <a:solidFill>
              <a:srgbClr val="548235"/>
            </a:solidFill>
            <a:ln w="6350">
              <a:solidFill>
                <a:schemeClr val="bg1"/>
              </a:solidFill>
            </a:ln>
            <a:effectLst>
              <a:outerShdw blurRad="50800" dist="38100" dir="18900000" algn="bl" rotWithShape="0">
                <a:prstClr val="black">
                  <a:alpha val="40000"/>
                </a:prstClr>
              </a:outerShdw>
            </a:effectLst>
          </p:spPr>
          <p:txBody>
            <a:bodyPr wrap="square" lIns="0" tIns="0" rIns="0" bIns="0" rtlCol="0" anchor="ctr">
              <a:spAutoFit/>
            </a:bodyPr>
            <a:lstStyle/>
            <a:p>
              <a:pPr algn="ctr"/>
              <a:r>
                <a:rPr lang="en-US" b="1" dirty="0">
                  <a:solidFill>
                    <a:schemeClr val="bg1"/>
                  </a:solidFill>
                </a:rPr>
                <a:t>Title Goes Here</a:t>
              </a:r>
            </a:p>
          </p:txBody>
        </p:sp>
        <p:sp>
          <p:nvSpPr>
            <p:cNvPr id="75" name="TextBox 74"/>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2">
                      <a:lumMod val="25000"/>
                    </a:schemeClr>
                  </a:solidFill>
                </a:rPr>
                <a:t>Lorem ipsum dolor sit amet, consectetur adipiscing elit, sed do eiusmod tempor incididunt ut labore et dolore magna aliqua. </a:t>
              </a:r>
            </a:p>
          </p:txBody>
        </p:sp>
      </p:grpSp>
      <p:pic>
        <p:nvPicPr>
          <p:cNvPr id="11" name="Picture Placeholder 10"/>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4517645" y="3064543"/>
            <a:ext cx="3154680" cy="3154680"/>
          </a:xfrm>
          <a:effectLst>
            <a:outerShdw blurRad="50800" dist="38100" dir="5400000" algn="t" rotWithShape="0">
              <a:prstClr val="black">
                <a:alpha val="40000"/>
              </a:prstClr>
            </a:outerShdw>
          </a:effectLst>
        </p:spPr>
      </p:pic>
      <p:sp>
        <p:nvSpPr>
          <p:cNvPr id="49" name="Freeform 10"/>
          <p:cNvSpPr>
            <a:spLocks/>
          </p:cNvSpPr>
          <p:nvPr/>
        </p:nvSpPr>
        <p:spPr bwMode="auto">
          <a:xfrm>
            <a:off x="3739703" y="1853512"/>
            <a:ext cx="2260711" cy="1814639"/>
          </a:xfrm>
          <a:custGeom>
            <a:avLst/>
            <a:gdLst/>
            <a:ahLst/>
            <a:cxnLst>
              <a:cxn ang="0">
                <a:pos x="148" y="205"/>
              </a:cxn>
              <a:cxn ang="0">
                <a:pos x="121" y="237"/>
              </a:cxn>
              <a:cxn ang="0">
                <a:pos x="0" y="167"/>
              </a:cxn>
              <a:cxn ang="0">
                <a:pos x="49" y="106"/>
              </a:cxn>
              <a:cxn ang="0">
                <a:pos x="295" y="0"/>
              </a:cxn>
              <a:cxn ang="0">
                <a:pos x="295" y="139"/>
              </a:cxn>
              <a:cxn ang="0">
                <a:pos x="148" y="205"/>
              </a:cxn>
            </a:cxnLst>
            <a:rect l="0" t="0" r="r" b="b"/>
            <a:pathLst>
              <a:path w="295" h="237">
                <a:moveTo>
                  <a:pt x="148" y="205"/>
                </a:moveTo>
                <a:cubicBezTo>
                  <a:pt x="138" y="215"/>
                  <a:pt x="129" y="226"/>
                  <a:pt x="121" y="237"/>
                </a:cubicBezTo>
                <a:cubicBezTo>
                  <a:pt x="0" y="167"/>
                  <a:pt x="0" y="167"/>
                  <a:pt x="0" y="167"/>
                </a:cubicBezTo>
                <a:cubicBezTo>
                  <a:pt x="14" y="145"/>
                  <a:pt x="30" y="125"/>
                  <a:pt x="49" y="106"/>
                </a:cubicBezTo>
                <a:cubicBezTo>
                  <a:pt x="118" y="38"/>
                  <a:pt x="200" y="2"/>
                  <a:pt x="295" y="0"/>
                </a:cubicBezTo>
                <a:cubicBezTo>
                  <a:pt x="295" y="139"/>
                  <a:pt x="295" y="139"/>
                  <a:pt x="295" y="139"/>
                </a:cubicBezTo>
                <a:cubicBezTo>
                  <a:pt x="238" y="142"/>
                  <a:pt x="189" y="164"/>
                  <a:pt x="148" y="205"/>
                </a:cubicBezTo>
                <a:close/>
              </a:path>
            </a:pathLst>
          </a:custGeom>
          <a:solidFill>
            <a:srgbClr val="ED7D3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Picture Placeholder 7"/>
          <p:cNvSpPr txBox="1">
            <a:spLocks noChangeAspect="1"/>
          </p:cNvSpPr>
          <p:nvPr/>
        </p:nvSpPr>
        <p:spPr>
          <a:xfrm>
            <a:off x="4575436" y="2367349"/>
            <a:ext cx="731520" cy="731521"/>
          </a:xfrm>
          <a:prstGeom prst="ellipse">
            <a:avLst/>
          </a:prstGeom>
          <a:blipFill>
            <a:blip r:embed="rId3"/>
            <a:stretch>
              <a:fillRect l="-3000" t="-3000" r="-3000" b="-3000"/>
            </a:stretch>
          </a:blipFill>
          <a:ln w="6350">
            <a:solidFill>
              <a:schemeClr val="bg1"/>
            </a:solidFill>
          </a:ln>
          <a:effectLst>
            <a:outerShdw blurRad="63500" sx="102000" sy="102000" algn="ctr" rotWithShape="0">
              <a:prstClr val="black">
                <a:alpha val="40000"/>
              </a:prstClr>
            </a:outerShdw>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50" name="Freeform 11"/>
          <p:cNvSpPr>
            <a:spLocks/>
          </p:cNvSpPr>
          <p:nvPr/>
        </p:nvSpPr>
        <p:spPr bwMode="auto">
          <a:xfrm>
            <a:off x="3302732" y="3294905"/>
            <a:ext cx="1265393" cy="2673407"/>
          </a:xfrm>
          <a:custGeom>
            <a:avLst/>
            <a:gdLst/>
            <a:ahLst/>
            <a:cxnLst>
              <a:cxn ang="0">
                <a:pos x="165" y="70"/>
              </a:cxn>
              <a:cxn ang="0">
                <a:pos x="139" y="176"/>
              </a:cxn>
              <a:cxn ang="0">
                <a:pos x="164" y="280"/>
              </a:cxn>
              <a:cxn ang="0">
                <a:pos x="42" y="349"/>
              </a:cxn>
              <a:cxn ang="0">
                <a:pos x="0" y="176"/>
              </a:cxn>
              <a:cxn ang="0">
                <a:pos x="44" y="0"/>
              </a:cxn>
              <a:cxn ang="0">
                <a:pos x="165" y="70"/>
              </a:cxn>
            </a:cxnLst>
            <a:rect l="0" t="0" r="r" b="b"/>
            <a:pathLst>
              <a:path w="165" h="349">
                <a:moveTo>
                  <a:pt x="165" y="70"/>
                </a:moveTo>
                <a:cubicBezTo>
                  <a:pt x="148" y="102"/>
                  <a:pt x="139" y="137"/>
                  <a:pt x="139" y="176"/>
                </a:cubicBezTo>
                <a:cubicBezTo>
                  <a:pt x="139" y="214"/>
                  <a:pt x="147" y="249"/>
                  <a:pt x="164" y="280"/>
                </a:cubicBezTo>
                <a:cubicBezTo>
                  <a:pt x="42" y="349"/>
                  <a:pt x="42" y="349"/>
                  <a:pt x="42" y="349"/>
                </a:cubicBezTo>
                <a:cubicBezTo>
                  <a:pt x="14" y="298"/>
                  <a:pt x="0" y="240"/>
                  <a:pt x="0" y="176"/>
                </a:cubicBezTo>
                <a:cubicBezTo>
                  <a:pt x="0" y="112"/>
                  <a:pt x="14" y="53"/>
                  <a:pt x="44" y="0"/>
                </a:cubicBezTo>
                <a:lnTo>
                  <a:pt x="165" y="70"/>
                </a:ln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Picture Placeholder 7"/>
          <p:cNvSpPr txBox="1">
            <a:spLocks noChangeAspect="1"/>
          </p:cNvSpPr>
          <p:nvPr/>
        </p:nvSpPr>
        <p:spPr>
          <a:xfrm>
            <a:off x="3493793" y="4189060"/>
            <a:ext cx="731519" cy="731520"/>
          </a:xfrm>
          <a:prstGeom prst="ellipse">
            <a:avLst/>
          </a:prstGeom>
          <a:blipFill>
            <a:blip r:embed="rId4"/>
            <a:stretch>
              <a:fillRect l="-3000" t="-3000" r="-3000" b="-3000"/>
            </a:stretch>
          </a:blipFill>
          <a:ln w="6350">
            <a:solidFill>
              <a:schemeClr val="bg1"/>
            </a:solidFill>
          </a:ln>
          <a:effectLst>
            <a:outerShdw blurRad="63500" sx="102000" sy="102000" algn="ctr" rotWithShape="0">
              <a:prstClr val="black">
                <a:alpha val="40000"/>
              </a:prstClr>
            </a:outerShdw>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48" name="Freeform 8"/>
          <p:cNvSpPr>
            <a:spLocks/>
          </p:cNvSpPr>
          <p:nvPr/>
        </p:nvSpPr>
        <p:spPr bwMode="auto">
          <a:xfrm>
            <a:off x="6182482" y="1856546"/>
            <a:ext cx="2306229" cy="1869261"/>
          </a:xfrm>
          <a:custGeom>
            <a:avLst/>
            <a:gdLst/>
            <a:ahLst/>
            <a:cxnLst>
              <a:cxn ang="0">
                <a:pos x="301" y="175"/>
              </a:cxn>
              <a:cxn ang="0">
                <a:pos x="179" y="244"/>
              </a:cxn>
              <a:cxn ang="0">
                <a:pos x="147" y="205"/>
              </a:cxn>
              <a:cxn ang="0">
                <a:pos x="0" y="139"/>
              </a:cxn>
              <a:cxn ang="0">
                <a:pos x="0" y="0"/>
              </a:cxn>
              <a:cxn ang="0">
                <a:pos x="246" y="106"/>
              </a:cxn>
              <a:cxn ang="0">
                <a:pos x="301" y="175"/>
              </a:cxn>
            </a:cxnLst>
            <a:rect l="0" t="0" r="r" b="b"/>
            <a:pathLst>
              <a:path w="301" h="244">
                <a:moveTo>
                  <a:pt x="301" y="175"/>
                </a:moveTo>
                <a:cubicBezTo>
                  <a:pt x="179" y="244"/>
                  <a:pt x="179" y="244"/>
                  <a:pt x="179" y="244"/>
                </a:cubicBezTo>
                <a:cubicBezTo>
                  <a:pt x="170" y="230"/>
                  <a:pt x="160" y="217"/>
                  <a:pt x="147" y="205"/>
                </a:cubicBezTo>
                <a:cubicBezTo>
                  <a:pt x="106" y="164"/>
                  <a:pt x="57" y="142"/>
                  <a:pt x="0" y="139"/>
                </a:cubicBezTo>
                <a:cubicBezTo>
                  <a:pt x="0" y="0"/>
                  <a:pt x="0" y="0"/>
                  <a:pt x="0" y="0"/>
                </a:cubicBezTo>
                <a:cubicBezTo>
                  <a:pt x="96" y="2"/>
                  <a:pt x="178" y="38"/>
                  <a:pt x="246" y="106"/>
                </a:cubicBezTo>
                <a:cubicBezTo>
                  <a:pt x="268" y="128"/>
                  <a:pt x="286" y="150"/>
                  <a:pt x="301" y="175"/>
                </a:cubicBezTo>
                <a:close/>
              </a:path>
            </a:pathLst>
          </a:custGeom>
          <a:solidFill>
            <a:srgbClr val="A5A5A5"/>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Picture Placeholder 7"/>
          <p:cNvSpPr txBox="1">
            <a:spLocks noChangeAspect="1"/>
          </p:cNvSpPr>
          <p:nvPr/>
        </p:nvSpPr>
        <p:spPr>
          <a:xfrm>
            <a:off x="6836147" y="2357838"/>
            <a:ext cx="731520" cy="731521"/>
          </a:xfrm>
          <a:prstGeom prst="ellipse">
            <a:avLst/>
          </a:prstGeom>
          <a:blipFill>
            <a:blip r:embed="rId5"/>
            <a:stretch>
              <a:fillRect l="-3000" t="-3000" r="-3000" b="-3000"/>
            </a:stretch>
          </a:blipFill>
          <a:ln w="6350">
            <a:solidFill>
              <a:schemeClr val="bg1"/>
            </a:solidFill>
          </a:ln>
          <a:effectLst>
            <a:outerShdw blurRad="63500" sx="102000" sy="102000" algn="ctr" rotWithShape="0">
              <a:prstClr val="black">
                <a:alpha val="40000"/>
              </a:prstClr>
            </a:outerShdw>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47" name="Freeform 7"/>
          <p:cNvSpPr>
            <a:spLocks/>
          </p:cNvSpPr>
          <p:nvPr/>
        </p:nvSpPr>
        <p:spPr bwMode="auto">
          <a:xfrm>
            <a:off x="7639048" y="3329804"/>
            <a:ext cx="1250219" cy="2603612"/>
          </a:xfrm>
          <a:custGeom>
            <a:avLst/>
            <a:gdLst/>
            <a:ahLst/>
            <a:cxnLst>
              <a:cxn ang="0">
                <a:pos x="0" y="69"/>
              </a:cxn>
              <a:cxn ang="0">
                <a:pos x="121" y="0"/>
              </a:cxn>
              <a:cxn ang="0">
                <a:pos x="163" y="171"/>
              </a:cxn>
              <a:cxn ang="0">
                <a:pos x="123" y="340"/>
              </a:cxn>
              <a:cxn ang="0">
                <a:pos x="1" y="270"/>
              </a:cxn>
              <a:cxn ang="0">
                <a:pos x="23" y="171"/>
              </a:cxn>
              <a:cxn ang="0">
                <a:pos x="0" y="69"/>
              </a:cxn>
            </a:cxnLst>
            <a:rect l="0" t="0" r="r" b="b"/>
            <a:pathLst>
              <a:path w="163" h="340">
                <a:moveTo>
                  <a:pt x="0" y="69"/>
                </a:moveTo>
                <a:cubicBezTo>
                  <a:pt x="121" y="0"/>
                  <a:pt x="121" y="0"/>
                  <a:pt x="121" y="0"/>
                </a:cubicBezTo>
                <a:cubicBezTo>
                  <a:pt x="149" y="51"/>
                  <a:pt x="163" y="108"/>
                  <a:pt x="163" y="171"/>
                </a:cubicBezTo>
                <a:cubicBezTo>
                  <a:pt x="163" y="233"/>
                  <a:pt x="150" y="289"/>
                  <a:pt x="123" y="340"/>
                </a:cubicBezTo>
                <a:cubicBezTo>
                  <a:pt x="1" y="270"/>
                  <a:pt x="1" y="270"/>
                  <a:pt x="1" y="270"/>
                </a:cubicBezTo>
                <a:cubicBezTo>
                  <a:pt x="16" y="240"/>
                  <a:pt x="23" y="207"/>
                  <a:pt x="23" y="171"/>
                </a:cubicBezTo>
                <a:cubicBezTo>
                  <a:pt x="23" y="134"/>
                  <a:pt x="15" y="100"/>
                  <a:pt x="0" y="69"/>
                </a:cubicBezTo>
                <a:close/>
              </a:path>
            </a:pathLst>
          </a:custGeom>
          <a:solidFill>
            <a:srgbClr val="548235"/>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Picture Placeholder 7"/>
          <p:cNvSpPr txBox="1">
            <a:spLocks noChangeAspect="1"/>
          </p:cNvSpPr>
          <p:nvPr/>
        </p:nvSpPr>
        <p:spPr>
          <a:xfrm>
            <a:off x="8006132" y="4189060"/>
            <a:ext cx="731520" cy="731520"/>
          </a:xfrm>
          <a:prstGeom prst="ellipse">
            <a:avLst/>
          </a:prstGeom>
          <a:blipFill>
            <a:blip r:embed="rId4"/>
            <a:stretch>
              <a:fillRect l="-3000" t="-3000" r="-3000" b="-3000"/>
            </a:stretch>
          </a:blipFill>
          <a:ln w="6350">
            <a:solidFill>
              <a:schemeClr val="bg1"/>
            </a:solidFill>
          </a:ln>
          <a:effectLst>
            <a:outerShdw blurRad="63500" sx="102000" sy="102000" algn="ctr" rotWithShape="0">
              <a:prstClr val="black">
                <a:alpha val="40000"/>
              </a:prstClr>
            </a:outerShdw>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cxnSp>
        <p:nvCxnSpPr>
          <p:cNvPr id="64" name="Straight Connector 63"/>
          <p:cNvCxnSpPr>
            <a:endCxn id="71" idx="3"/>
          </p:cNvCxnSpPr>
          <p:nvPr/>
        </p:nvCxnSpPr>
        <p:spPr>
          <a:xfrm flipH="1">
            <a:off x="2182377" y="3668151"/>
            <a:ext cx="1315735" cy="338029"/>
          </a:xfrm>
          <a:prstGeom prst="line">
            <a:avLst/>
          </a:prstGeom>
          <a:ln w="28575" cap="rnd">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65" idx="3"/>
          </p:cNvCxnSpPr>
          <p:nvPr/>
        </p:nvCxnSpPr>
        <p:spPr>
          <a:xfrm flipH="1" flipV="1">
            <a:off x="2182379" y="1800838"/>
            <a:ext cx="2385746" cy="447101"/>
          </a:xfrm>
          <a:prstGeom prst="line">
            <a:avLst/>
          </a:prstGeom>
          <a:ln w="28575" cap="rnd">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7389628" y="1839207"/>
            <a:ext cx="1972247" cy="319202"/>
          </a:xfrm>
          <a:prstGeom prst="line">
            <a:avLst/>
          </a:prstGeom>
          <a:ln w="28575" cap="rnd">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4" idx="1"/>
          </p:cNvCxnSpPr>
          <p:nvPr/>
        </p:nvCxnSpPr>
        <p:spPr>
          <a:xfrm flipH="1" flipV="1">
            <a:off x="8729330" y="3668151"/>
            <a:ext cx="660040" cy="331515"/>
          </a:xfrm>
          <a:prstGeom prst="line">
            <a:avLst/>
          </a:prstGeom>
          <a:ln w="28575" cap="rnd">
            <a:solidFill>
              <a:schemeClr val="bg2">
                <a:lumMod val="1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33" name="Picture 3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4" name="Group 33"/>
          <p:cNvGrpSpPr/>
          <p:nvPr/>
        </p:nvGrpSpPr>
        <p:grpSpPr>
          <a:xfrm>
            <a:off x="754150" y="295106"/>
            <a:ext cx="4364195" cy="665324"/>
            <a:chOff x="754150" y="295106"/>
            <a:chExt cx="4364195" cy="665324"/>
          </a:xfrm>
        </p:grpSpPr>
        <p:sp>
          <p:nvSpPr>
            <p:cNvPr id="35"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6"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2676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up)">
                                      <p:cBhvr>
                                        <p:cTn id="17" dur="500"/>
                                        <p:tgtEl>
                                          <p:spTgt spid="64"/>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500"/>
                                        <p:tgtEl>
                                          <p:spTgt spid="49"/>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p:cTn id="29" dur="500" fill="hold"/>
                                        <p:tgtEl>
                                          <p:spTgt spid="46"/>
                                        </p:tgtEl>
                                        <p:attrNameLst>
                                          <p:attrName>ppt_w</p:attrName>
                                        </p:attrNameLst>
                                      </p:cBhvr>
                                      <p:tavLst>
                                        <p:tav tm="0">
                                          <p:val>
                                            <p:fltVal val="0"/>
                                          </p:val>
                                        </p:tav>
                                        <p:tav tm="100000">
                                          <p:val>
                                            <p:strVal val="#ppt_w"/>
                                          </p:val>
                                        </p:tav>
                                      </p:tavLst>
                                    </p:anim>
                                    <p:anim calcmode="lin" valueType="num">
                                      <p:cBhvr>
                                        <p:cTn id="30" dur="500" fill="hold"/>
                                        <p:tgtEl>
                                          <p:spTgt spid="46"/>
                                        </p:tgtEl>
                                        <p:attrNameLst>
                                          <p:attrName>ppt_h</p:attrName>
                                        </p:attrNameLst>
                                      </p:cBhvr>
                                      <p:tavLst>
                                        <p:tav tm="0">
                                          <p:val>
                                            <p:fltVal val="0"/>
                                          </p:val>
                                        </p:tav>
                                        <p:tav tm="100000">
                                          <p:val>
                                            <p:strVal val="#ppt_h"/>
                                          </p:val>
                                        </p:tav>
                                      </p:tavLst>
                                    </p:anim>
                                    <p:animEffect transition="in" filter="fade">
                                      <p:cBhvr>
                                        <p:cTn id="31" dur="500"/>
                                        <p:tgtEl>
                                          <p:spTgt spid="46"/>
                                        </p:tgtEl>
                                      </p:cBhvr>
                                    </p:animEffect>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wipe(down)">
                                      <p:cBhvr>
                                        <p:cTn id="35" dur="500"/>
                                        <p:tgtEl>
                                          <p:spTgt spid="67"/>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left)">
                                      <p:cBhvr>
                                        <p:cTn id="43" dur="500"/>
                                        <p:tgtEl>
                                          <p:spTgt spid="48"/>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wipe(down)">
                                      <p:cBhvr>
                                        <p:cTn id="53" dur="500"/>
                                        <p:tgtEl>
                                          <p:spTgt spid="70"/>
                                        </p:tgtEl>
                                      </p:cBhvr>
                                    </p:animEffect>
                                  </p:childTnLst>
                                </p:cTn>
                              </p:par>
                            </p:childTnLst>
                          </p:cTn>
                        </p:par>
                        <p:par>
                          <p:cTn id="54" fill="hold">
                            <p:stCondLst>
                              <p:cond delay="5500"/>
                            </p:stCondLst>
                            <p:childTnLst>
                              <p:par>
                                <p:cTn id="55" presetID="22" presetClass="entr" presetSubtype="1"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up)">
                                      <p:cBhvr>
                                        <p:cTn id="57" dur="500"/>
                                        <p:tgtEl>
                                          <p:spTgt spid="8"/>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wipe(up)">
                                      <p:cBhvr>
                                        <p:cTn id="61" dur="500"/>
                                        <p:tgtEl>
                                          <p:spTgt spid="47"/>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59"/>
                                        </p:tgtEl>
                                        <p:attrNameLst>
                                          <p:attrName>style.visibility</p:attrName>
                                        </p:attrNameLst>
                                      </p:cBhvr>
                                      <p:to>
                                        <p:strVal val="visible"/>
                                      </p:to>
                                    </p:set>
                                    <p:anim calcmode="lin" valueType="num">
                                      <p:cBhvr>
                                        <p:cTn id="65" dur="500" fill="hold"/>
                                        <p:tgtEl>
                                          <p:spTgt spid="59"/>
                                        </p:tgtEl>
                                        <p:attrNameLst>
                                          <p:attrName>ppt_w</p:attrName>
                                        </p:attrNameLst>
                                      </p:cBhvr>
                                      <p:tavLst>
                                        <p:tav tm="0">
                                          <p:val>
                                            <p:fltVal val="0"/>
                                          </p:val>
                                        </p:tav>
                                        <p:tav tm="100000">
                                          <p:val>
                                            <p:strVal val="#ppt_w"/>
                                          </p:val>
                                        </p:tav>
                                      </p:tavLst>
                                    </p:anim>
                                    <p:anim calcmode="lin" valueType="num">
                                      <p:cBhvr>
                                        <p:cTn id="66" dur="500" fill="hold"/>
                                        <p:tgtEl>
                                          <p:spTgt spid="59"/>
                                        </p:tgtEl>
                                        <p:attrNameLst>
                                          <p:attrName>ppt_h</p:attrName>
                                        </p:attrNameLst>
                                      </p:cBhvr>
                                      <p:tavLst>
                                        <p:tav tm="0">
                                          <p:val>
                                            <p:fltVal val="0"/>
                                          </p:val>
                                        </p:tav>
                                        <p:tav tm="100000">
                                          <p:val>
                                            <p:strVal val="#ppt_h"/>
                                          </p:val>
                                        </p:tav>
                                      </p:tavLst>
                                    </p:anim>
                                    <p:animEffect transition="in" filter="fade">
                                      <p:cBhvr>
                                        <p:cTn id="67" dur="500"/>
                                        <p:tgtEl>
                                          <p:spTgt spid="59"/>
                                        </p:tgtEl>
                                      </p:cBhvr>
                                    </p:animEffect>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73"/>
                                        </p:tgtEl>
                                        <p:attrNameLst>
                                          <p:attrName>style.visibility</p:attrName>
                                        </p:attrNameLst>
                                      </p:cBhvr>
                                      <p:to>
                                        <p:strVal val="visible"/>
                                      </p:to>
                                    </p:set>
                                    <p:animEffect transition="in" filter="wipe(up)">
                                      <p:cBhvr>
                                        <p:cTn id="71" dur="500"/>
                                        <p:tgtEl>
                                          <p:spTgt spid="73"/>
                                        </p:tgtEl>
                                      </p:cBhvr>
                                    </p:animEffect>
                                  </p:childTnLst>
                                </p:cTn>
                              </p:par>
                            </p:childTnLst>
                          </p:cTn>
                        </p:par>
                        <p:par>
                          <p:cTn id="72" fill="hold">
                            <p:stCondLst>
                              <p:cond delay="7500"/>
                            </p:stCondLst>
                            <p:childTnLst>
                              <p:par>
                                <p:cTn id="73" presetID="2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up)">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6" grpId="0" animBg="1"/>
      <p:bldP spid="50" grpId="0" animBg="1"/>
      <p:bldP spid="52" grpId="0" animBg="1"/>
      <p:bldP spid="48" grpId="0" animBg="1"/>
      <p:bldP spid="55" grpId="0" animBg="1"/>
      <p:bldP spid="47"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2948</TotalTime>
  <Words>1216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556</cp:revision>
  <dcterms:created xsi:type="dcterms:W3CDTF">2015-12-31T02:20:12Z</dcterms:created>
  <dcterms:modified xsi:type="dcterms:W3CDTF">2016-09-22T23:32:12Z</dcterms:modified>
</cp:coreProperties>
</file>