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2"/>
            <a:stretch>
              <a:fillRect l="-3000" t="-3000" r="-3000" b="-3000"/>
            </a:stretch>
          </a:blipFill>
          <a:ln w="6350">
            <a:solidFill>
              <a:schemeClr val="bg1">
                <a:lumMod val="85000"/>
              </a:schemeClr>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Developer</a:t>
            </a:r>
          </a:p>
        </p:txBody>
      </p:sp>
      <p:cxnSp>
        <p:nvCxnSpPr>
          <p:cNvPr id="43" name="Straight Connector 42"/>
          <p:cNvCxnSpPr/>
          <p:nvPr/>
        </p:nvCxnSpPr>
        <p:spPr>
          <a:xfrm>
            <a:off x="846667" y="4841072"/>
            <a:ext cx="2438400" cy="2117"/>
          </a:xfrm>
          <a:prstGeom prst="line">
            <a:avLst/>
          </a:prstGeom>
          <a:ln w="19050">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25000"/>
                  </a:schemeClr>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CEO</a:t>
            </a:r>
          </a:p>
        </p:txBody>
      </p:sp>
      <p:cxnSp>
        <p:nvCxnSpPr>
          <p:cNvPr id="53" name="Straight Connector 52"/>
          <p:cNvCxnSpPr/>
          <p:nvPr/>
        </p:nvCxnSpPr>
        <p:spPr>
          <a:xfrm>
            <a:off x="3629867" y="4831805"/>
            <a:ext cx="2438400" cy="2117"/>
          </a:xfrm>
          <a:prstGeom prst="line">
            <a:avLst/>
          </a:prstGeom>
          <a:ln w="19050">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25000"/>
                  </a:schemeClr>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CFO</a:t>
            </a:r>
          </a:p>
        </p:txBody>
      </p:sp>
      <p:cxnSp>
        <p:nvCxnSpPr>
          <p:cNvPr id="63" name="Straight Connector 62"/>
          <p:cNvCxnSpPr/>
          <p:nvPr/>
        </p:nvCxnSpPr>
        <p:spPr>
          <a:xfrm>
            <a:off x="6363030" y="4824841"/>
            <a:ext cx="2438400" cy="2117"/>
          </a:xfrm>
          <a:prstGeom prst="line">
            <a:avLst/>
          </a:prstGeom>
          <a:ln w="19050">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25000"/>
                  </a:schemeClr>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Customer Service</a:t>
            </a:r>
          </a:p>
        </p:txBody>
      </p:sp>
      <p:cxnSp>
        <p:nvCxnSpPr>
          <p:cNvPr id="73" name="Straight Connector 72"/>
          <p:cNvCxnSpPr/>
          <p:nvPr/>
        </p:nvCxnSpPr>
        <p:spPr>
          <a:xfrm>
            <a:off x="9118101" y="4817877"/>
            <a:ext cx="2438400" cy="2117"/>
          </a:xfrm>
          <a:prstGeom prst="line">
            <a:avLst/>
          </a:prstGeom>
          <a:ln w="19050">
            <a:solidFill>
              <a:schemeClr val="bg2">
                <a:lumMod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25000"/>
                  </a:schemeClr>
                </a:solidFill>
              </a:rPr>
              <a:t>Lorem ipsum dolor sit amet, consectetur adipiscing elit, sed do eiusmod tempor incididunt ut labore et dolore.</a:t>
            </a:r>
          </a:p>
        </p:txBody>
      </p:sp>
      <p:pic>
        <p:nvPicPr>
          <p:cNvPr id="75" name="Picture 74">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76" name="Group 75"/>
          <p:cNvGrpSpPr/>
          <p:nvPr/>
        </p:nvGrpSpPr>
        <p:grpSpPr>
          <a:xfrm>
            <a:off x="754150" y="295106"/>
            <a:ext cx="4364195" cy="665324"/>
            <a:chOff x="754150" y="295106"/>
            <a:chExt cx="4364195" cy="665324"/>
          </a:xfrm>
        </p:grpSpPr>
        <p:sp>
          <p:nvSpPr>
            <p:cNvPr id="77"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78"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401236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2"/>
                                        </p:tgtEl>
                                        <p:attrNameLst>
                                          <p:attrName>ppt_w</p:attrName>
                                        </p:attrNameLst>
                                      </p:cBhvr>
                                      <p:tavLst>
                                        <p:tav tm="0">
                                          <p:val>
                                            <p:strVal val="#ppt_w*.05"/>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2"/>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2"/>
                                        </p:tgtEl>
                                      </p:cBhvr>
                                    </p:animEffect>
                                  </p:childTnLst>
                                </p:cTn>
                              </p:par>
                            </p:childTnLst>
                          </p:cTn>
                        </p:par>
                        <p:par>
                          <p:cTn id="15" fill="hold">
                            <p:stCondLst>
                              <p:cond delay="500"/>
                            </p:stCondLst>
                            <p:childTnLst>
                              <p:par>
                                <p:cTn id="16" presetID="25" presetClass="entr" presetSubtype="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25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9" dur="25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0" dur="250" accel="50000" fill="hold">
                                          <p:stCondLst>
                                            <p:cond delay="250"/>
                                          </p:stCondLst>
                                        </p:cTn>
                                        <p:tgtEl>
                                          <p:spTgt spid="3"/>
                                        </p:tgtEl>
                                        <p:attrNameLst>
                                          <p:attrName>ppt_w</p:attrName>
                                        </p:attrNameLst>
                                      </p:cBhvr>
                                      <p:tavLst>
                                        <p:tav tm="0">
                                          <p:val>
                                            <p:strVal val="#ppt_w*.05"/>
                                          </p:val>
                                        </p:tav>
                                        <p:tav tm="100000">
                                          <p:val>
                                            <p:strVal val="#ppt_w"/>
                                          </p:val>
                                        </p:tav>
                                      </p:tavLst>
                                    </p:anim>
                                    <p:anim calcmode="lin" valueType="num">
                                      <p:cBhvr>
                                        <p:cTn id="21" dur="500" fill="hold"/>
                                        <p:tgtEl>
                                          <p:spTgt spid="3"/>
                                        </p:tgtEl>
                                        <p:attrNameLst>
                                          <p:attrName>ppt_h</p:attrName>
                                        </p:attrNameLst>
                                      </p:cBhvr>
                                      <p:tavLst>
                                        <p:tav tm="0">
                                          <p:val>
                                            <p:strVal val="#ppt_h"/>
                                          </p:val>
                                        </p:tav>
                                        <p:tav tm="100000">
                                          <p:val>
                                            <p:strVal val="#ppt_h"/>
                                          </p:val>
                                        </p:tav>
                                      </p:tavLst>
                                    </p:anim>
                                    <p:anim calcmode="lin" valueType="num">
                                      <p:cBhvr>
                                        <p:cTn id="22" dur="25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3" dur="25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4" dur="250" accel="50000" fill="hold">
                                          <p:stCondLst>
                                            <p:cond delay="250"/>
                                          </p:stCondLst>
                                        </p:cTn>
                                        <p:tgtEl>
                                          <p:spTgt spid="3"/>
                                        </p:tgtEl>
                                        <p:attrNameLst>
                                          <p:attrName>ppt_y</p:attrName>
                                        </p:attrNameLst>
                                      </p:cBhvr>
                                      <p:tavLst>
                                        <p:tav tm="0">
                                          <p:val>
                                            <p:strVal val="#ppt_y+.1"/>
                                          </p:val>
                                        </p:tav>
                                        <p:tav tm="100000">
                                          <p:val>
                                            <p:strVal val="#ppt_y"/>
                                          </p:val>
                                        </p:tav>
                                      </p:tavLst>
                                    </p:anim>
                                    <p:animEffect transition="in" filter="fade">
                                      <p:cBhvr>
                                        <p:cTn id="25" dur="500" decel="50000">
                                          <p:stCondLst>
                                            <p:cond delay="0"/>
                                          </p:stCondLst>
                                        </p:cTn>
                                        <p:tgtEl>
                                          <p:spTgt spid="3"/>
                                        </p:tgtEl>
                                      </p:cBhvr>
                                    </p:animEffect>
                                  </p:childTnLst>
                                </p:cTn>
                              </p:par>
                            </p:childTnLst>
                          </p:cTn>
                        </p:par>
                        <p:par>
                          <p:cTn id="26" fill="hold">
                            <p:stCondLst>
                              <p:cond delay="1000"/>
                            </p:stCondLst>
                            <p:childTnLst>
                              <p:par>
                                <p:cTn id="27" presetID="25"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25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0" dur="25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1" dur="250" accel="50000" fill="hold">
                                          <p:stCondLst>
                                            <p:cond delay="250"/>
                                          </p:stCondLst>
                                        </p:cTn>
                                        <p:tgtEl>
                                          <p:spTgt spid="4"/>
                                        </p:tgtEl>
                                        <p:attrNameLst>
                                          <p:attrName>ppt_w</p:attrName>
                                        </p:attrNameLst>
                                      </p:cBhvr>
                                      <p:tavLst>
                                        <p:tav tm="0">
                                          <p:val>
                                            <p:strVal val="#ppt_w*.05"/>
                                          </p:val>
                                        </p:tav>
                                        <p:tav tm="100000">
                                          <p:val>
                                            <p:strVal val="#ppt_w"/>
                                          </p:val>
                                        </p:tav>
                                      </p:tavLst>
                                    </p:anim>
                                    <p:anim calcmode="lin" valueType="num">
                                      <p:cBhvr>
                                        <p:cTn id="32" dur="500" fill="hold"/>
                                        <p:tgtEl>
                                          <p:spTgt spid="4"/>
                                        </p:tgtEl>
                                        <p:attrNameLst>
                                          <p:attrName>ppt_h</p:attrName>
                                        </p:attrNameLst>
                                      </p:cBhvr>
                                      <p:tavLst>
                                        <p:tav tm="0">
                                          <p:val>
                                            <p:strVal val="#ppt_h"/>
                                          </p:val>
                                        </p:tav>
                                        <p:tav tm="100000">
                                          <p:val>
                                            <p:strVal val="#ppt_h"/>
                                          </p:val>
                                        </p:tav>
                                      </p:tavLst>
                                    </p:anim>
                                    <p:anim calcmode="lin" valueType="num">
                                      <p:cBhvr>
                                        <p:cTn id="33" dur="25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4" dur="25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5" dur="250" accel="50000" fill="hold">
                                          <p:stCondLst>
                                            <p:cond delay="250"/>
                                          </p:stCondLst>
                                        </p:cTn>
                                        <p:tgtEl>
                                          <p:spTgt spid="4"/>
                                        </p:tgtEl>
                                        <p:attrNameLst>
                                          <p:attrName>ppt_y</p:attrName>
                                        </p:attrNameLst>
                                      </p:cBhvr>
                                      <p:tavLst>
                                        <p:tav tm="0">
                                          <p:val>
                                            <p:strVal val="#ppt_y+.1"/>
                                          </p:val>
                                        </p:tav>
                                        <p:tav tm="100000">
                                          <p:val>
                                            <p:strVal val="#ppt_y"/>
                                          </p:val>
                                        </p:tav>
                                      </p:tavLst>
                                    </p:anim>
                                    <p:animEffect transition="in" filter="fade">
                                      <p:cBhvr>
                                        <p:cTn id="36" dur="500" decel="50000">
                                          <p:stCondLst>
                                            <p:cond delay="0"/>
                                          </p:stCondLst>
                                        </p:cTn>
                                        <p:tgtEl>
                                          <p:spTgt spid="4"/>
                                        </p:tgtEl>
                                      </p:cBhvr>
                                    </p:animEffect>
                                  </p:childTnLst>
                                </p:cTn>
                              </p:par>
                            </p:childTnLst>
                          </p:cTn>
                        </p:par>
                        <p:par>
                          <p:cTn id="37" fill="hold">
                            <p:stCondLst>
                              <p:cond delay="1500"/>
                            </p:stCondLst>
                            <p:childTnLst>
                              <p:par>
                                <p:cTn id="38" presetID="25" presetClass="entr" presetSubtype="0" fill="hold" grpId="0" nodeType="after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25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1" dur="25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2" dur="250" accel="50000" fill="hold">
                                          <p:stCondLst>
                                            <p:cond delay="250"/>
                                          </p:stCondLst>
                                        </p:cTn>
                                        <p:tgtEl>
                                          <p:spTgt spid="5"/>
                                        </p:tgtEl>
                                        <p:attrNameLst>
                                          <p:attrName>ppt_w</p:attrName>
                                        </p:attrNameLst>
                                      </p:cBhvr>
                                      <p:tavLst>
                                        <p:tav tm="0">
                                          <p:val>
                                            <p:strVal val="#ppt_w*.05"/>
                                          </p:val>
                                        </p:tav>
                                        <p:tav tm="100000">
                                          <p:val>
                                            <p:strVal val="#ppt_w"/>
                                          </p:val>
                                        </p:tav>
                                      </p:tavLst>
                                    </p:anim>
                                    <p:anim calcmode="lin" valueType="num">
                                      <p:cBhvr>
                                        <p:cTn id="43" dur="500" fill="hold"/>
                                        <p:tgtEl>
                                          <p:spTgt spid="5"/>
                                        </p:tgtEl>
                                        <p:attrNameLst>
                                          <p:attrName>ppt_h</p:attrName>
                                        </p:attrNameLst>
                                      </p:cBhvr>
                                      <p:tavLst>
                                        <p:tav tm="0">
                                          <p:val>
                                            <p:strVal val="#ppt_h"/>
                                          </p:val>
                                        </p:tav>
                                        <p:tav tm="100000">
                                          <p:val>
                                            <p:strVal val="#ppt_h"/>
                                          </p:val>
                                        </p:tav>
                                      </p:tavLst>
                                    </p:anim>
                                    <p:anim calcmode="lin" valueType="num">
                                      <p:cBhvr>
                                        <p:cTn id="44" dur="25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5" dur="25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46" dur="250" accel="50000" fill="hold">
                                          <p:stCondLst>
                                            <p:cond delay="250"/>
                                          </p:stCondLst>
                                        </p:cTn>
                                        <p:tgtEl>
                                          <p:spTgt spid="5"/>
                                        </p:tgtEl>
                                        <p:attrNameLst>
                                          <p:attrName>ppt_y</p:attrName>
                                        </p:attrNameLst>
                                      </p:cBhvr>
                                      <p:tavLst>
                                        <p:tav tm="0">
                                          <p:val>
                                            <p:strVal val="#ppt_y+.1"/>
                                          </p:val>
                                        </p:tav>
                                        <p:tav tm="100000">
                                          <p:val>
                                            <p:strVal val="#ppt_y"/>
                                          </p:val>
                                        </p:tav>
                                      </p:tavLst>
                                    </p:anim>
                                    <p:animEffect transition="in" filter="fade">
                                      <p:cBhvr>
                                        <p:cTn id="47" dur="500" decel="50000">
                                          <p:stCondLst>
                                            <p:cond delay="0"/>
                                          </p:stCondLst>
                                        </p:cTn>
                                        <p:tgtEl>
                                          <p:spTgt spid="5"/>
                                        </p:tgtEl>
                                      </p:cBhvr>
                                    </p:animEffect>
                                  </p:childTnLst>
                                </p:cTn>
                              </p:par>
                            </p:childTnLst>
                          </p:cTn>
                        </p:par>
                        <p:par>
                          <p:cTn id="48" fill="hold">
                            <p:stCondLst>
                              <p:cond delay="2000"/>
                            </p:stCondLst>
                            <p:childTnLst>
                              <p:par>
                                <p:cTn id="49" presetID="42" presetClass="entr" presetSubtype="0" fill="hold" grpId="0" nodeType="afterEffect">
                                  <p:stCondLst>
                                    <p:cond delay="0"/>
                                  </p:stCondLst>
                                  <p:childTnLst>
                                    <p:set>
                                      <p:cBhvr>
                                        <p:cTn id="50" dur="1" fill="hold">
                                          <p:stCondLst>
                                            <p:cond delay="0"/>
                                          </p:stCondLst>
                                        </p:cTn>
                                        <p:tgtEl>
                                          <p:spTgt spid="41">
                                            <p:txEl>
                                              <p:pRg st="0" end="0"/>
                                            </p:txEl>
                                          </p:spTgt>
                                        </p:tgtEl>
                                        <p:attrNameLst>
                                          <p:attrName>style.visibility</p:attrName>
                                        </p:attrNameLst>
                                      </p:cBhvr>
                                      <p:to>
                                        <p:strVal val="visible"/>
                                      </p:to>
                                    </p:set>
                                    <p:animEffect transition="in" filter="fade">
                                      <p:cBhvr>
                                        <p:cTn id="51" dur="1000"/>
                                        <p:tgtEl>
                                          <p:spTgt spid="41">
                                            <p:txEl>
                                              <p:pRg st="0" end="0"/>
                                            </p:txEl>
                                          </p:spTgt>
                                        </p:tgtEl>
                                      </p:cBhvr>
                                    </p:animEffect>
                                    <p:anim calcmode="lin" valueType="num">
                                      <p:cBhvr>
                                        <p:cTn id="52"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3000"/>
                            </p:stCondLst>
                            <p:childTnLst>
                              <p:par>
                                <p:cTn id="55" presetID="42" presetClass="entr" presetSubtype="0"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1000"/>
                                        <p:tgtEl>
                                          <p:spTgt spid="43"/>
                                        </p:tgtEl>
                                      </p:cBhvr>
                                    </p:animEffect>
                                    <p:anim calcmode="lin" valueType="num">
                                      <p:cBhvr>
                                        <p:cTn id="58" dur="1000" fill="hold"/>
                                        <p:tgtEl>
                                          <p:spTgt spid="43"/>
                                        </p:tgtEl>
                                        <p:attrNameLst>
                                          <p:attrName>ppt_x</p:attrName>
                                        </p:attrNameLst>
                                      </p:cBhvr>
                                      <p:tavLst>
                                        <p:tav tm="0">
                                          <p:val>
                                            <p:strVal val="#ppt_x"/>
                                          </p:val>
                                        </p:tav>
                                        <p:tav tm="100000">
                                          <p:val>
                                            <p:strVal val="#ppt_x"/>
                                          </p:val>
                                        </p:tav>
                                      </p:tavLst>
                                    </p:anim>
                                    <p:anim calcmode="lin" valueType="num">
                                      <p:cBhvr>
                                        <p:cTn id="59" dur="1000" fill="hold"/>
                                        <p:tgtEl>
                                          <p:spTgt spid="43"/>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42" presetClass="entr" presetSubtype="0" fill="hold" grpId="0" nodeType="afterEffect">
                                  <p:stCondLst>
                                    <p:cond delay="0"/>
                                  </p:stCondLst>
                                  <p:childTnLst>
                                    <p:set>
                                      <p:cBhvr>
                                        <p:cTn id="62" dur="1" fill="hold">
                                          <p:stCondLst>
                                            <p:cond delay="0"/>
                                          </p:stCondLst>
                                        </p:cTn>
                                        <p:tgtEl>
                                          <p:spTgt spid="42">
                                            <p:txEl>
                                              <p:pRg st="0" end="0"/>
                                            </p:txEl>
                                          </p:spTgt>
                                        </p:tgtEl>
                                        <p:attrNameLst>
                                          <p:attrName>style.visibility</p:attrName>
                                        </p:attrNameLst>
                                      </p:cBhvr>
                                      <p:to>
                                        <p:strVal val="visible"/>
                                      </p:to>
                                    </p:set>
                                    <p:animEffect transition="in" filter="fade">
                                      <p:cBhvr>
                                        <p:cTn id="63" dur="1000"/>
                                        <p:tgtEl>
                                          <p:spTgt spid="42">
                                            <p:txEl>
                                              <p:pRg st="0" end="0"/>
                                            </p:txEl>
                                          </p:spTgt>
                                        </p:tgtEl>
                                      </p:cBhvr>
                                    </p:animEffect>
                                    <p:anim calcmode="lin" valueType="num">
                                      <p:cBhvr>
                                        <p:cTn id="64"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44">
                                            <p:txEl>
                                              <p:pRg st="0" end="0"/>
                                            </p:txEl>
                                          </p:spTgt>
                                        </p:tgtEl>
                                        <p:attrNameLst>
                                          <p:attrName>style.visibility</p:attrName>
                                        </p:attrNameLst>
                                      </p:cBhvr>
                                      <p:to>
                                        <p:strVal val="visible"/>
                                      </p:to>
                                    </p:set>
                                    <p:animEffect transition="in" filter="fade">
                                      <p:cBhvr>
                                        <p:cTn id="69" dur="1000"/>
                                        <p:tgtEl>
                                          <p:spTgt spid="44">
                                            <p:txEl>
                                              <p:pRg st="0" end="0"/>
                                            </p:txEl>
                                          </p:spTgt>
                                        </p:tgtEl>
                                      </p:cBhvr>
                                    </p:animEffect>
                                    <p:anim calcmode="lin" valueType="num">
                                      <p:cBhvr>
                                        <p:cTn id="70"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1"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42" presetClass="entr" presetSubtype="0" fill="hold"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42" presetClass="entr" presetSubtype="0" fill="hold" grpId="0" nodeType="afterEffect">
                                  <p:stCondLst>
                                    <p:cond delay="0"/>
                                  </p:stCondLst>
                                  <p:childTnLst>
                                    <p:set>
                                      <p:cBhvr>
                                        <p:cTn id="80" dur="1" fill="hold">
                                          <p:stCondLst>
                                            <p:cond delay="0"/>
                                          </p:stCondLst>
                                        </p:cTn>
                                        <p:tgtEl>
                                          <p:spTgt spid="51">
                                            <p:txEl>
                                              <p:pRg st="0" end="0"/>
                                            </p:txEl>
                                          </p:spTgt>
                                        </p:tgtEl>
                                        <p:attrNameLst>
                                          <p:attrName>style.visibility</p:attrName>
                                        </p:attrNameLst>
                                      </p:cBhvr>
                                      <p:to>
                                        <p:strVal val="visible"/>
                                      </p:to>
                                    </p:set>
                                    <p:animEffect transition="in" filter="fade">
                                      <p:cBhvr>
                                        <p:cTn id="81" dur="1000"/>
                                        <p:tgtEl>
                                          <p:spTgt spid="51">
                                            <p:txEl>
                                              <p:pRg st="0" end="0"/>
                                            </p:txEl>
                                          </p:spTgt>
                                        </p:tgtEl>
                                      </p:cBhvr>
                                    </p:animEffect>
                                    <p:anim calcmode="lin" valueType="num">
                                      <p:cBhvr>
                                        <p:cTn id="82"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8000"/>
                            </p:stCondLst>
                            <p:childTnLst>
                              <p:par>
                                <p:cTn id="85" presetID="42" presetClass="entr" presetSubtype="0" fill="hold"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fade">
                                      <p:cBhvr>
                                        <p:cTn id="87" dur="1000"/>
                                        <p:tgtEl>
                                          <p:spTgt spid="53"/>
                                        </p:tgtEl>
                                      </p:cBhvr>
                                    </p:animEffect>
                                    <p:anim calcmode="lin" valueType="num">
                                      <p:cBhvr>
                                        <p:cTn id="88" dur="1000" fill="hold"/>
                                        <p:tgtEl>
                                          <p:spTgt spid="53"/>
                                        </p:tgtEl>
                                        <p:attrNameLst>
                                          <p:attrName>ppt_x</p:attrName>
                                        </p:attrNameLst>
                                      </p:cBhvr>
                                      <p:tavLst>
                                        <p:tav tm="0">
                                          <p:val>
                                            <p:strVal val="#ppt_x"/>
                                          </p:val>
                                        </p:tav>
                                        <p:tav tm="100000">
                                          <p:val>
                                            <p:strVal val="#ppt_x"/>
                                          </p:val>
                                        </p:tav>
                                      </p:tavLst>
                                    </p:anim>
                                    <p:anim calcmode="lin" valueType="num">
                                      <p:cBhvr>
                                        <p:cTn id="89" dur="1000" fill="hold"/>
                                        <p:tgtEl>
                                          <p:spTgt spid="53"/>
                                        </p:tgtEl>
                                        <p:attrNameLst>
                                          <p:attrName>ppt_y</p:attrName>
                                        </p:attrNameLst>
                                      </p:cBhvr>
                                      <p:tavLst>
                                        <p:tav tm="0">
                                          <p:val>
                                            <p:strVal val="#ppt_y+.1"/>
                                          </p:val>
                                        </p:tav>
                                        <p:tav tm="100000">
                                          <p:val>
                                            <p:strVal val="#ppt_y"/>
                                          </p:val>
                                        </p:tav>
                                      </p:tavLst>
                                    </p:anim>
                                  </p:childTnLst>
                                </p:cTn>
                              </p:par>
                            </p:childTnLst>
                          </p:cTn>
                        </p:par>
                        <p:par>
                          <p:cTn id="90" fill="hold">
                            <p:stCondLst>
                              <p:cond delay="9000"/>
                            </p:stCondLst>
                            <p:childTnLst>
                              <p:par>
                                <p:cTn id="91" presetID="42" presetClass="entr" presetSubtype="0" fill="hold" grpId="0" nodeType="afterEffect">
                                  <p:stCondLst>
                                    <p:cond delay="0"/>
                                  </p:stCondLst>
                                  <p:childTnLst>
                                    <p:set>
                                      <p:cBhvr>
                                        <p:cTn id="92" dur="1" fill="hold">
                                          <p:stCondLst>
                                            <p:cond delay="0"/>
                                          </p:stCondLst>
                                        </p:cTn>
                                        <p:tgtEl>
                                          <p:spTgt spid="52">
                                            <p:txEl>
                                              <p:pRg st="0" end="0"/>
                                            </p:txEl>
                                          </p:spTgt>
                                        </p:tgtEl>
                                        <p:attrNameLst>
                                          <p:attrName>style.visibility</p:attrName>
                                        </p:attrNameLst>
                                      </p:cBhvr>
                                      <p:to>
                                        <p:strVal val="visible"/>
                                      </p:to>
                                    </p:set>
                                    <p:animEffect transition="in" filter="fade">
                                      <p:cBhvr>
                                        <p:cTn id="93" dur="1000"/>
                                        <p:tgtEl>
                                          <p:spTgt spid="52">
                                            <p:txEl>
                                              <p:pRg st="0" end="0"/>
                                            </p:txEl>
                                          </p:spTgt>
                                        </p:tgtEl>
                                      </p:cBhvr>
                                    </p:animEffect>
                                    <p:anim calcmode="lin" valueType="num">
                                      <p:cBhvr>
                                        <p:cTn id="94"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5"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42" presetClass="entr" presetSubtype="0" fill="hold" grpId="0" nodeType="afterEffect">
                                  <p:stCondLst>
                                    <p:cond delay="0"/>
                                  </p:stCondLst>
                                  <p:childTnLst>
                                    <p:set>
                                      <p:cBhvr>
                                        <p:cTn id="98" dur="1" fill="hold">
                                          <p:stCondLst>
                                            <p:cond delay="0"/>
                                          </p:stCondLst>
                                        </p:cTn>
                                        <p:tgtEl>
                                          <p:spTgt spid="54">
                                            <p:txEl>
                                              <p:pRg st="0" end="0"/>
                                            </p:txEl>
                                          </p:spTgt>
                                        </p:tgtEl>
                                        <p:attrNameLst>
                                          <p:attrName>style.visibility</p:attrName>
                                        </p:attrNameLst>
                                      </p:cBhvr>
                                      <p:to>
                                        <p:strVal val="visible"/>
                                      </p:to>
                                    </p:set>
                                    <p:animEffect transition="in" filter="fade">
                                      <p:cBhvr>
                                        <p:cTn id="99" dur="1000"/>
                                        <p:tgtEl>
                                          <p:spTgt spid="54">
                                            <p:txEl>
                                              <p:pRg st="0" end="0"/>
                                            </p:txEl>
                                          </p:spTgt>
                                        </p:tgtEl>
                                      </p:cBhvr>
                                    </p:animEffect>
                                    <p:anim calcmode="lin" valueType="num">
                                      <p:cBhvr>
                                        <p:cTn id="100"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1"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1000"/>
                            </p:stCondLst>
                            <p:childTnLst>
                              <p:par>
                                <p:cTn id="103" presetID="42" presetClass="entr" presetSubtype="0" fill="hold" nodeType="afterEffect">
                                  <p:stCondLst>
                                    <p:cond delay="0"/>
                                  </p:stCondLst>
                                  <p:childTnLst>
                                    <p:set>
                                      <p:cBhvr>
                                        <p:cTn id="104" dur="1" fill="hold">
                                          <p:stCondLst>
                                            <p:cond delay="0"/>
                                          </p:stCondLst>
                                        </p:cTn>
                                        <p:tgtEl>
                                          <p:spTgt spid="45"/>
                                        </p:tgtEl>
                                        <p:attrNameLst>
                                          <p:attrName>style.visibility</p:attrName>
                                        </p:attrNameLst>
                                      </p:cBhvr>
                                      <p:to>
                                        <p:strVal val="visible"/>
                                      </p:to>
                                    </p:set>
                                    <p:animEffect transition="in" filter="fade">
                                      <p:cBhvr>
                                        <p:cTn id="105" dur="1000"/>
                                        <p:tgtEl>
                                          <p:spTgt spid="45"/>
                                        </p:tgtEl>
                                      </p:cBhvr>
                                    </p:animEffect>
                                    <p:anim calcmode="lin" valueType="num">
                                      <p:cBhvr>
                                        <p:cTn id="106" dur="1000" fill="hold"/>
                                        <p:tgtEl>
                                          <p:spTgt spid="45"/>
                                        </p:tgtEl>
                                        <p:attrNameLst>
                                          <p:attrName>ppt_x</p:attrName>
                                        </p:attrNameLst>
                                      </p:cBhvr>
                                      <p:tavLst>
                                        <p:tav tm="0">
                                          <p:val>
                                            <p:strVal val="#ppt_x"/>
                                          </p:val>
                                        </p:tav>
                                        <p:tav tm="100000">
                                          <p:val>
                                            <p:strVal val="#ppt_x"/>
                                          </p:val>
                                        </p:tav>
                                      </p:tavLst>
                                    </p:anim>
                                    <p:anim calcmode="lin" valueType="num">
                                      <p:cBhvr>
                                        <p:cTn id="107" dur="1000" fill="hold"/>
                                        <p:tgtEl>
                                          <p:spTgt spid="45"/>
                                        </p:tgtEl>
                                        <p:attrNameLst>
                                          <p:attrName>ppt_y</p:attrName>
                                        </p:attrNameLst>
                                      </p:cBhvr>
                                      <p:tavLst>
                                        <p:tav tm="0">
                                          <p:val>
                                            <p:strVal val="#ppt_y+.1"/>
                                          </p:val>
                                        </p:tav>
                                        <p:tav tm="100000">
                                          <p:val>
                                            <p:strVal val="#ppt_y"/>
                                          </p:val>
                                        </p:tav>
                                      </p:tavLst>
                                    </p:anim>
                                  </p:childTnLst>
                                </p:cTn>
                              </p:par>
                            </p:childTnLst>
                          </p:cTn>
                        </p:par>
                        <p:par>
                          <p:cTn id="108" fill="hold">
                            <p:stCondLst>
                              <p:cond delay="12000"/>
                            </p:stCondLst>
                            <p:childTnLst>
                              <p:par>
                                <p:cTn id="109" presetID="42" presetClass="entr" presetSubtype="0" fill="hold" grpId="0" nodeType="afterEffect">
                                  <p:stCondLst>
                                    <p:cond delay="0"/>
                                  </p:stCondLst>
                                  <p:childTnLst>
                                    <p:set>
                                      <p:cBhvr>
                                        <p:cTn id="110" dur="1" fill="hold">
                                          <p:stCondLst>
                                            <p:cond delay="0"/>
                                          </p:stCondLst>
                                        </p:cTn>
                                        <p:tgtEl>
                                          <p:spTgt spid="61">
                                            <p:txEl>
                                              <p:pRg st="0" end="0"/>
                                            </p:txEl>
                                          </p:spTgt>
                                        </p:tgtEl>
                                        <p:attrNameLst>
                                          <p:attrName>style.visibility</p:attrName>
                                        </p:attrNameLst>
                                      </p:cBhvr>
                                      <p:to>
                                        <p:strVal val="visible"/>
                                      </p:to>
                                    </p:set>
                                    <p:animEffect transition="in" filter="fade">
                                      <p:cBhvr>
                                        <p:cTn id="111" dur="1000"/>
                                        <p:tgtEl>
                                          <p:spTgt spid="61">
                                            <p:txEl>
                                              <p:pRg st="0" end="0"/>
                                            </p:txEl>
                                          </p:spTgt>
                                        </p:tgtEl>
                                      </p:cBhvr>
                                    </p:animEffect>
                                    <p:anim calcmode="lin" valueType="num">
                                      <p:cBhvr>
                                        <p:cTn id="112"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3"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3000"/>
                            </p:stCondLst>
                            <p:childTnLst>
                              <p:par>
                                <p:cTn id="115" presetID="42" presetClass="entr" presetSubtype="0" fill="hold" nodeType="afterEffect">
                                  <p:stCondLst>
                                    <p:cond delay="0"/>
                                  </p:stCondLst>
                                  <p:childTnLst>
                                    <p:set>
                                      <p:cBhvr>
                                        <p:cTn id="116" dur="1" fill="hold">
                                          <p:stCondLst>
                                            <p:cond delay="0"/>
                                          </p:stCondLst>
                                        </p:cTn>
                                        <p:tgtEl>
                                          <p:spTgt spid="63"/>
                                        </p:tgtEl>
                                        <p:attrNameLst>
                                          <p:attrName>style.visibility</p:attrName>
                                        </p:attrNameLst>
                                      </p:cBhvr>
                                      <p:to>
                                        <p:strVal val="visible"/>
                                      </p:to>
                                    </p:set>
                                    <p:animEffect transition="in" filter="fade">
                                      <p:cBhvr>
                                        <p:cTn id="117" dur="1000"/>
                                        <p:tgtEl>
                                          <p:spTgt spid="63"/>
                                        </p:tgtEl>
                                      </p:cBhvr>
                                    </p:animEffect>
                                    <p:anim calcmode="lin" valueType="num">
                                      <p:cBhvr>
                                        <p:cTn id="118" dur="1000" fill="hold"/>
                                        <p:tgtEl>
                                          <p:spTgt spid="63"/>
                                        </p:tgtEl>
                                        <p:attrNameLst>
                                          <p:attrName>ppt_x</p:attrName>
                                        </p:attrNameLst>
                                      </p:cBhvr>
                                      <p:tavLst>
                                        <p:tav tm="0">
                                          <p:val>
                                            <p:strVal val="#ppt_x"/>
                                          </p:val>
                                        </p:tav>
                                        <p:tav tm="100000">
                                          <p:val>
                                            <p:strVal val="#ppt_x"/>
                                          </p:val>
                                        </p:tav>
                                      </p:tavLst>
                                    </p:anim>
                                    <p:anim calcmode="lin" valueType="num">
                                      <p:cBhvr>
                                        <p:cTn id="119" dur="1000" fill="hold"/>
                                        <p:tgtEl>
                                          <p:spTgt spid="63"/>
                                        </p:tgtEl>
                                        <p:attrNameLst>
                                          <p:attrName>ppt_y</p:attrName>
                                        </p:attrNameLst>
                                      </p:cBhvr>
                                      <p:tavLst>
                                        <p:tav tm="0">
                                          <p:val>
                                            <p:strVal val="#ppt_y+.1"/>
                                          </p:val>
                                        </p:tav>
                                        <p:tav tm="100000">
                                          <p:val>
                                            <p:strVal val="#ppt_y"/>
                                          </p:val>
                                        </p:tav>
                                      </p:tavLst>
                                    </p:anim>
                                  </p:childTnLst>
                                </p:cTn>
                              </p:par>
                            </p:childTnLst>
                          </p:cTn>
                        </p:par>
                        <p:par>
                          <p:cTn id="120" fill="hold">
                            <p:stCondLst>
                              <p:cond delay="14000"/>
                            </p:stCondLst>
                            <p:childTnLst>
                              <p:par>
                                <p:cTn id="121" presetID="42" presetClass="entr" presetSubtype="0" fill="hold" grpId="0" nodeType="afterEffect">
                                  <p:stCondLst>
                                    <p:cond delay="0"/>
                                  </p:stCondLst>
                                  <p:childTnLst>
                                    <p:set>
                                      <p:cBhvr>
                                        <p:cTn id="122" dur="1" fill="hold">
                                          <p:stCondLst>
                                            <p:cond delay="0"/>
                                          </p:stCondLst>
                                        </p:cTn>
                                        <p:tgtEl>
                                          <p:spTgt spid="62">
                                            <p:txEl>
                                              <p:pRg st="0" end="0"/>
                                            </p:txEl>
                                          </p:spTgt>
                                        </p:tgtEl>
                                        <p:attrNameLst>
                                          <p:attrName>style.visibility</p:attrName>
                                        </p:attrNameLst>
                                      </p:cBhvr>
                                      <p:to>
                                        <p:strVal val="visible"/>
                                      </p:to>
                                    </p:set>
                                    <p:animEffect transition="in" filter="fade">
                                      <p:cBhvr>
                                        <p:cTn id="123" dur="1000"/>
                                        <p:tgtEl>
                                          <p:spTgt spid="62">
                                            <p:txEl>
                                              <p:pRg st="0" end="0"/>
                                            </p:txEl>
                                          </p:spTgt>
                                        </p:tgtEl>
                                      </p:cBhvr>
                                    </p:animEffect>
                                    <p:anim calcmode="lin" valueType="num">
                                      <p:cBhvr>
                                        <p:cTn id="12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5000"/>
                            </p:stCondLst>
                            <p:childTnLst>
                              <p:par>
                                <p:cTn id="127" presetID="42" presetClass="entr" presetSubtype="0" fill="hold" grpId="0" nodeType="afterEffect">
                                  <p:stCondLst>
                                    <p:cond delay="0"/>
                                  </p:stCondLst>
                                  <p:childTnLst>
                                    <p:set>
                                      <p:cBhvr>
                                        <p:cTn id="128" dur="1" fill="hold">
                                          <p:stCondLst>
                                            <p:cond delay="0"/>
                                          </p:stCondLst>
                                        </p:cTn>
                                        <p:tgtEl>
                                          <p:spTgt spid="64">
                                            <p:txEl>
                                              <p:pRg st="0" end="0"/>
                                            </p:txEl>
                                          </p:spTgt>
                                        </p:tgtEl>
                                        <p:attrNameLst>
                                          <p:attrName>style.visibility</p:attrName>
                                        </p:attrNameLst>
                                      </p:cBhvr>
                                      <p:to>
                                        <p:strVal val="visible"/>
                                      </p:to>
                                    </p:set>
                                    <p:animEffect transition="in" filter="fade">
                                      <p:cBhvr>
                                        <p:cTn id="129" dur="1000"/>
                                        <p:tgtEl>
                                          <p:spTgt spid="64">
                                            <p:txEl>
                                              <p:pRg st="0" end="0"/>
                                            </p:txEl>
                                          </p:spTgt>
                                        </p:tgtEl>
                                      </p:cBhvr>
                                    </p:animEffect>
                                    <p:anim calcmode="lin" valueType="num">
                                      <p:cBhvr>
                                        <p:cTn id="130"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1"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6000"/>
                            </p:stCondLst>
                            <p:childTnLst>
                              <p:par>
                                <p:cTn id="133" presetID="42" presetClass="entr" presetSubtype="0" fill="hold"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fade">
                                      <p:cBhvr>
                                        <p:cTn id="135" dur="1000"/>
                                        <p:tgtEl>
                                          <p:spTgt spid="55"/>
                                        </p:tgtEl>
                                      </p:cBhvr>
                                    </p:animEffect>
                                    <p:anim calcmode="lin" valueType="num">
                                      <p:cBhvr>
                                        <p:cTn id="136" dur="1000" fill="hold"/>
                                        <p:tgtEl>
                                          <p:spTgt spid="55"/>
                                        </p:tgtEl>
                                        <p:attrNameLst>
                                          <p:attrName>ppt_x</p:attrName>
                                        </p:attrNameLst>
                                      </p:cBhvr>
                                      <p:tavLst>
                                        <p:tav tm="0">
                                          <p:val>
                                            <p:strVal val="#ppt_x"/>
                                          </p:val>
                                        </p:tav>
                                        <p:tav tm="100000">
                                          <p:val>
                                            <p:strVal val="#ppt_x"/>
                                          </p:val>
                                        </p:tav>
                                      </p:tavLst>
                                    </p:anim>
                                    <p:anim calcmode="lin" valueType="num">
                                      <p:cBhvr>
                                        <p:cTn id="137" dur="1000" fill="hold"/>
                                        <p:tgtEl>
                                          <p:spTgt spid="55"/>
                                        </p:tgtEl>
                                        <p:attrNameLst>
                                          <p:attrName>ppt_y</p:attrName>
                                        </p:attrNameLst>
                                      </p:cBhvr>
                                      <p:tavLst>
                                        <p:tav tm="0">
                                          <p:val>
                                            <p:strVal val="#ppt_y+.1"/>
                                          </p:val>
                                        </p:tav>
                                        <p:tav tm="100000">
                                          <p:val>
                                            <p:strVal val="#ppt_y"/>
                                          </p:val>
                                        </p:tav>
                                      </p:tavLst>
                                    </p:anim>
                                  </p:childTnLst>
                                </p:cTn>
                              </p:par>
                            </p:childTnLst>
                          </p:cTn>
                        </p:par>
                        <p:par>
                          <p:cTn id="138" fill="hold">
                            <p:stCondLst>
                              <p:cond delay="17000"/>
                            </p:stCondLst>
                            <p:childTnLst>
                              <p:par>
                                <p:cTn id="139" presetID="42" presetClass="entr" presetSubtype="0" fill="hold" grpId="0" nodeType="afterEffect">
                                  <p:stCondLst>
                                    <p:cond delay="0"/>
                                  </p:stCondLst>
                                  <p:childTnLst>
                                    <p:set>
                                      <p:cBhvr>
                                        <p:cTn id="140" dur="1" fill="hold">
                                          <p:stCondLst>
                                            <p:cond delay="0"/>
                                          </p:stCondLst>
                                        </p:cTn>
                                        <p:tgtEl>
                                          <p:spTgt spid="71">
                                            <p:txEl>
                                              <p:pRg st="0" end="0"/>
                                            </p:txEl>
                                          </p:spTgt>
                                        </p:tgtEl>
                                        <p:attrNameLst>
                                          <p:attrName>style.visibility</p:attrName>
                                        </p:attrNameLst>
                                      </p:cBhvr>
                                      <p:to>
                                        <p:strVal val="visible"/>
                                      </p:to>
                                    </p:set>
                                    <p:animEffect transition="in" filter="fade">
                                      <p:cBhvr>
                                        <p:cTn id="141" dur="1000"/>
                                        <p:tgtEl>
                                          <p:spTgt spid="71">
                                            <p:txEl>
                                              <p:pRg st="0" end="0"/>
                                            </p:txEl>
                                          </p:spTgt>
                                        </p:tgtEl>
                                      </p:cBhvr>
                                    </p:animEffect>
                                    <p:anim calcmode="lin" valueType="num">
                                      <p:cBhvr>
                                        <p:cTn id="142"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3"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4" fill="hold">
                            <p:stCondLst>
                              <p:cond delay="18000"/>
                            </p:stCondLst>
                            <p:childTnLst>
                              <p:par>
                                <p:cTn id="145" presetID="42" presetClass="entr" presetSubtype="0" fill="hold" nodeType="afterEffect">
                                  <p:stCondLst>
                                    <p:cond delay="0"/>
                                  </p:stCondLst>
                                  <p:childTnLst>
                                    <p:set>
                                      <p:cBhvr>
                                        <p:cTn id="146" dur="1" fill="hold">
                                          <p:stCondLst>
                                            <p:cond delay="0"/>
                                          </p:stCondLst>
                                        </p:cTn>
                                        <p:tgtEl>
                                          <p:spTgt spid="73"/>
                                        </p:tgtEl>
                                        <p:attrNameLst>
                                          <p:attrName>style.visibility</p:attrName>
                                        </p:attrNameLst>
                                      </p:cBhvr>
                                      <p:to>
                                        <p:strVal val="visible"/>
                                      </p:to>
                                    </p:set>
                                    <p:animEffect transition="in" filter="fade">
                                      <p:cBhvr>
                                        <p:cTn id="147" dur="1000"/>
                                        <p:tgtEl>
                                          <p:spTgt spid="73"/>
                                        </p:tgtEl>
                                      </p:cBhvr>
                                    </p:animEffect>
                                    <p:anim calcmode="lin" valueType="num">
                                      <p:cBhvr>
                                        <p:cTn id="148" dur="1000" fill="hold"/>
                                        <p:tgtEl>
                                          <p:spTgt spid="73"/>
                                        </p:tgtEl>
                                        <p:attrNameLst>
                                          <p:attrName>ppt_x</p:attrName>
                                        </p:attrNameLst>
                                      </p:cBhvr>
                                      <p:tavLst>
                                        <p:tav tm="0">
                                          <p:val>
                                            <p:strVal val="#ppt_x"/>
                                          </p:val>
                                        </p:tav>
                                        <p:tav tm="100000">
                                          <p:val>
                                            <p:strVal val="#ppt_x"/>
                                          </p:val>
                                        </p:tav>
                                      </p:tavLst>
                                    </p:anim>
                                    <p:anim calcmode="lin" valueType="num">
                                      <p:cBhvr>
                                        <p:cTn id="149" dur="1000" fill="hold"/>
                                        <p:tgtEl>
                                          <p:spTgt spid="73"/>
                                        </p:tgtEl>
                                        <p:attrNameLst>
                                          <p:attrName>ppt_y</p:attrName>
                                        </p:attrNameLst>
                                      </p:cBhvr>
                                      <p:tavLst>
                                        <p:tav tm="0">
                                          <p:val>
                                            <p:strVal val="#ppt_y+.1"/>
                                          </p:val>
                                        </p:tav>
                                        <p:tav tm="100000">
                                          <p:val>
                                            <p:strVal val="#ppt_y"/>
                                          </p:val>
                                        </p:tav>
                                      </p:tavLst>
                                    </p:anim>
                                  </p:childTnLst>
                                </p:cTn>
                              </p:par>
                            </p:childTnLst>
                          </p:cTn>
                        </p:par>
                        <p:par>
                          <p:cTn id="150" fill="hold">
                            <p:stCondLst>
                              <p:cond delay="19000"/>
                            </p:stCondLst>
                            <p:childTnLst>
                              <p:par>
                                <p:cTn id="151" presetID="42" presetClass="entr" presetSubtype="0" fill="hold" grpId="0" nodeType="afterEffect">
                                  <p:stCondLst>
                                    <p:cond delay="0"/>
                                  </p:stCondLst>
                                  <p:childTnLst>
                                    <p:set>
                                      <p:cBhvr>
                                        <p:cTn id="152" dur="1" fill="hold">
                                          <p:stCondLst>
                                            <p:cond delay="0"/>
                                          </p:stCondLst>
                                        </p:cTn>
                                        <p:tgtEl>
                                          <p:spTgt spid="72">
                                            <p:txEl>
                                              <p:pRg st="0" end="0"/>
                                            </p:txEl>
                                          </p:spTgt>
                                        </p:tgtEl>
                                        <p:attrNameLst>
                                          <p:attrName>style.visibility</p:attrName>
                                        </p:attrNameLst>
                                      </p:cBhvr>
                                      <p:to>
                                        <p:strVal val="visible"/>
                                      </p:to>
                                    </p:set>
                                    <p:animEffect transition="in" filter="fade">
                                      <p:cBhvr>
                                        <p:cTn id="153" dur="1000"/>
                                        <p:tgtEl>
                                          <p:spTgt spid="72">
                                            <p:txEl>
                                              <p:pRg st="0" end="0"/>
                                            </p:txEl>
                                          </p:spTgt>
                                        </p:tgtEl>
                                      </p:cBhvr>
                                    </p:animEffect>
                                    <p:anim calcmode="lin" valueType="num">
                                      <p:cBhvr>
                                        <p:cTn id="154"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5"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56" fill="hold">
                            <p:stCondLst>
                              <p:cond delay="20000"/>
                            </p:stCondLst>
                            <p:childTnLst>
                              <p:par>
                                <p:cTn id="157" presetID="42" presetClass="entr" presetSubtype="0" fill="hold" grpId="0" nodeType="afterEffect">
                                  <p:stCondLst>
                                    <p:cond delay="0"/>
                                  </p:stCondLst>
                                  <p:childTnLst>
                                    <p:set>
                                      <p:cBhvr>
                                        <p:cTn id="158" dur="1" fill="hold">
                                          <p:stCondLst>
                                            <p:cond delay="0"/>
                                          </p:stCondLst>
                                        </p:cTn>
                                        <p:tgtEl>
                                          <p:spTgt spid="74">
                                            <p:txEl>
                                              <p:pRg st="0" end="0"/>
                                            </p:txEl>
                                          </p:spTgt>
                                        </p:tgtEl>
                                        <p:attrNameLst>
                                          <p:attrName>style.visibility</p:attrName>
                                        </p:attrNameLst>
                                      </p:cBhvr>
                                      <p:to>
                                        <p:strVal val="visible"/>
                                      </p:to>
                                    </p:set>
                                    <p:animEffect transition="in" filter="fade">
                                      <p:cBhvr>
                                        <p:cTn id="159" dur="1000"/>
                                        <p:tgtEl>
                                          <p:spTgt spid="74">
                                            <p:txEl>
                                              <p:pRg st="0" end="0"/>
                                            </p:txEl>
                                          </p:spTgt>
                                        </p:tgtEl>
                                      </p:cBhvr>
                                    </p:animEffect>
                                    <p:anim calcmode="lin" valueType="num">
                                      <p:cBhvr>
                                        <p:cTn id="160"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1"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2" fill="hold">
                            <p:stCondLst>
                              <p:cond delay="21000"/>
                            </p:stCondLst>
                            <p:childTnLst>
                              <p:par>
                                <p:cTn id="163" presetID="42" presetClass="entr" presetSubtype="0" fill="hold" nodeType="afterEffect">
                                  <p:stCondLst>
                                    <p:cond delay="0"/>
                                  </p:stCondLst>
                                  <p:childTnLst>
                                    <p:set>
                                      <p:cBhvr>
                                        <p:cTn id="164" dur="1" fill="hold">
                                          <p:stCondLst>
                                            <p:cond delay="0"/>
                                          </p:stCondLst>
                                        </p:cTn>
                                        <p:tgtEl>
                                          <p:spTgt spid="65"/>
                                        </p:tgtEl>
                                        <p:attrNameLst>
                                          <p:attrName>style.visibility</p:attrName>
                                        </p:attrNameLst>
                                      </p:cBhvr>
                                      <p:to>
                                        <p:strVal val="visible"/>
                                      </p:to>
                                    </p:set>
                                    <p:animEffect transition="in" filter="fade">
                                      <p:cBhvr>
                                        <p:cTn id="165" dur="1000"/>
                                        <p:tgtEl>
                                          <p:spTgt spid="65"/>
                                        </p:tgtEl>
                                      </p:cBhvr>
                                    </p:animEffect>
                                    <p:anim calcmode="lin" valueType="num">
                                      <p:cBhvr>
                                        <p:cTn id="166" dur="1000" fill="hold"/>
                                        <p:tgtEl>
                                          <p:spTgt spid="65"/>
                                        </p:tgtEl>
                                        <p:attrNameLst>
                                          <p:attrName>ppt_x</p:attrName>
                                        </p:attrNameLst>
                                      </p:cBhvr>
                                      <p:tavLst>
                                        <p:tav tm="0">
                                          <p:val>
                                            <p:strVal val="#ppt_x"/>
                                          </p:val>
                                        </p:tav>
                                        <p:tav tm="100000">
                                          <p:val>
                                            <p:strVal val="#ppt_x"/>
                                          </p:val>
                                        </p:tav>
                                      </p:tavLst>
                                    </p:anim>
                                    <p:anim calcmode="lin" valueType="num">
                                      <p:cBhvr>
                                        <p:cTn id="167"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2916</TotalTime>
  <Words>1209</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548</cp:revision>
  <dcterms:created xsi:type="dcterms:W3CDTF">2015-12-31T02:20:12Z</dcterms:created>
  <dcterms:modified xsi:type="dcterms:W3CDTF">2016-09-22T23:00:06Z</dcterms:modified>
</cp:coreProperties>
</file>