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048368" cy="685630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048368" y="1693"/>
            <a:ext cx="4143632" cy="6856307"/>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Placeholder 3"/>
          <p:cNvSpPr txBox="1">
            <a:spLocks/>
          </p:cNvSpPr>
          <p:nvPr/>
        </p:nvSpPr>
        <p:spPr>
          <a:xfrm flipH="1">
            <a:off x="9067559" y="100561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Lorem Ipsum Dolor</a:t>
            </a:r>
          </a:p>
        </p:txBody>
      </p:sp>
      <p:cxnSp>
        <p:nvCxnSpPr>
          <p:cNvPr id="52" name="Straight Connector 51"/>
          <p:cNvCxnSpPr/>
          <p:nvPr/>
        </p:nvCxnSpPr>
        <p:spPr>
          <a:xfrm>
            <a:off x="8900984" y="1375149"/>
            <a:ext cx="2438400" cy="2117"/>
          </a:xfrm>
          <a:prstGeom prst="line">
            <a:avLst/>
          </a:prstGeom>
          <a:ln w="19050">
            <a:solidFill>
              <a:schemeClr val="bg2">
                <a:lumMod val="1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53" name="Text Placeholder 3"/>
          <p:cNvSpPr txBox="1">
            <a:spLocks/>
          </p:cNvSpPr>
          <p:nvPr/>
        </p:nvSpPr>
        <p:spPr>
          <a:xfrm>
            <a:off x="8915159" y="1630266"/>
            <a:ext cx="2438400" cy="117644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54" name="Text Placeholder 3"/>
          <p:cNvSpPr txBox="1">
            <a:spLocks/>
          </p:cNvSpPr>
          <p:nvPr/>
        </p:nvSpPr>
        <p:spPr>
          <a:xfrm flipH="1">
            <a:off x="9169333" y="34227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Lorem Ipsum Dolor</a:t>
            </a:r>
          </a:p>
        </p:txBody>
      </p:sp>
      <p:cxnSp>
        <p:nvCxnSpPr>
          <p:cNvPr id="55" name="Straight Connector 54"/>
          <p:cNvCxnSpPr/>
          <p:nvPr/>
        </p:nvCxnSpPr>
        <p:spPr>
          <a:xfrm>
            <a:off x="9002758" y="3792284"/>
            <a:ext cx="2438400" cy="2117"/>
          </a:xfrm>
          <a:prstGeom prst="line">
            <a:avLst/>
          </a:prstGeom>
          <a:ln w="19050">
            <a:solidFill>
              <a:schemeClr val="bg2">
                <a:lumMod val="1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56" name="Text Placeholder 3"/>
          <p:cNvSpPr txBox="1">
            <a:spLocks/>
          </p:cNvSpPr>
          <p:nvPr/>
        </p:nvSpPr>
        <p:spPr>
          <a:xfrm>
            <a:off x="9016933" y="4047402"/>
            <a:ext cx="2438400" cy="235339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Lorem ipsum dolor sit amet, consectetur adipiscing elit, sed do eiusmod tempor. Lorem ipsum dolor sit amet, consectetur adipiscing elit, sed do eiusmod tempor incididunt ut labore et dolore magna aliqua. </a:t>
            </a:r>
          </a:p>
        </p:txBody>
      </p:sp>
      <p:pic>
        <p:nvPicPr>
          <p:cNvPr id="10" name="Picture 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11" name="Group 10"/>
          <p:cNvGrpSpPr/>
          <p:nvPr/>
        </p:nvGrpSpPr>
        <p:grpSpPr>
          <a:xfrm>
            <a:off x="754150" y="295106"/>
            <a:ext cx="4364195" cy="665324"/>
            <a:chOff x="754150" y="295106"/>
            <a:chExt cx="4364195" cy="665324"/>
          </a:xfrm>
        </p:grpSpPr>
        <p:sp>
          <p:nvSpPr>
            <p:cNvPr id="12"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3"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78029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
                                        <p:tgtEl>
                                          <p:spTgt spid="5"/>
                                        </p:tgtEl>
                                      </p:cBhvr>
                                    </p:animEffect>
                                  </p:childTnLst>
                                </p:cTn>
                              </p:par>
                            </p:childTnLst>
                          </p:cTn>
                        </p:par>
                        <p:par>
                          <p:cTn id="15" fill="hold">
                            <p:stCondLst>
                              <p:cond delay="1010"/>
                            </p:stCondLst>
                            <p:childTnLst>
                              <p:par>
                                <p:cTn id="16" presetID="42" presetClass="entr" presetSubtype="0" fill="hold" grpId="0" nodeType="afterEffect">
                                  <p:stCondLst>
                                    <p:cond delay="0"/>
                                  </p:stCondLst>
                                  <p:childTnLst>
                                    <p:set>
                                      <p:cBhvr>
                                        <p:cTn id="17" dur="1" fill="hold">
                                          <p:stCondLst>
                                            <p:cond delay="0"/>
                                          </p:stCondLst>
                                        </p:cTn>
                                        <p:tgtEl>
                                          <p:spTgt spid="51">
                                            <p:txEl>
                                              <p:pRg st="0" end="0"/>
                                            </p:txEl>
                                          </p:spTgt>
                                        </p:tgtEl>
                                        <p:attrNameLst>
                                          <p:attrName>style.visibility</p:attrName>
                                        </p:attrNameLst>
                                      </p:cBhvr>
                                      <p:to>
                                        <p:strVal val="visible"/>
                                      </p:to>
                                    </p:set>
                                    <p:animEffect transition="in" filter="fade">
                                      <p:cBhvr>
                                        <p:cTn id="18" dur="1000"/>
                                        <p:tgtEl>
                                          <p:spTgt spid="51">
                                            <p:txEl>
                                              <p:pRg st="0" end="0"/>
                                            </p:txEl>
                                          </p:spTgt>
                                        </p:tgtEl>
                                      </p:cBhvr>
                                    </p:animEffect>
                                    <p:anim calcmode="lin" valueType="num">
                                      <p:cBhvr>
                                        <p:cTn id="19"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10"/>
                            </p:stCondLst>
                            <p:childTnLst>
                              <p:par>
                                <p:cTn id="22" presetID="42" presetClass="entr" presetSubtype="0" fill="hold" nodeType="after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fade">
                                      <p:cBhvr>
                                        <p:cTn id="24" dur="1000"/>
                                        <p:tgtEl>
                                          <p:spTgt spid="52"/>
                                        </p:tgtEl>
                                      </p:cBhvr>
                                    </p:animEffect>
                                    <p:anim calcmode="lin" valueType="num">
                                      <p:cBhvr>
                                        <p:cTn id="25" dur="1000" fill="hold"/>
                                        <p:tgtEl>
                                          <p:spTgt spid="52"/>
                                        </p:tgtEl>
                                        <p:attrNameLst>
                                          <p:attrName>ppt_x</p:attrName>
                                        </p:attrNameLst>
                                      </p:cBhvr>
                                      <p:tavLst>
                                        <p:tav tm="0">
                                          <p:val>
                                            <p:strVal val="#ppt_x"/>
                                          </p:val>
                                        </p:tav>
                                        <p:tav tm="100000">
                                          <p:val>
                                            <p:strVal val="#ppt_x"/>
                                          </p:val>
                                        </p:tav>
                                      </p:tavLst>
                                    </p:anim>
                                    <p:anim calcmode="lin" valueType="num">
                                      <p:cBhvr>
                                        <p:cTn id="26" dur="1000" fill="hold"/>
                                        <p:tgtEl>
                                          <p:spTgt spid="52"/>
                                        </p:tgtEl>
                                        <p:attrNameLst>
                                          <p:attrName>ppt_y</p:attrName>
                                        </p:attrNameLst>
                                      </p:cBhvr>
                                      <p:tavLst>
                                        <p:tav tm="0">
                                          <p:val>
                                            <p:strVal val="#ppt_y+.1"/>
                                          </p:val>
                                        </p:tav>
                                        <p:tav tm="100000">
                                          <p:val>
                                            <p:strVal val="#ppt_y"/>
                                          </p:val>
                                        </p:tav>
                                      </p:tavLst>
                                    </p:anim>
                                  </p:childTnLst>
                                </p:cTn>
                              </p:par>
                            </p:childTnLst>
                          </p:cTn>
                        </p:par>
                        <p:par>
                          <p:cTn id="27" fill="hold">
                            <p:stCondLst>
                              <p:cond delay="3010"/>
                            </p:stCondLst>
                            <p:childTnLst>
                              <p:par>
                                <p:cTn id="28" presetID="42" presetClass="entr" presetSubtype="0" fill="hold" grpId="0" nodeType="afterEffect">
                                  <p:stCondLst>
                                    <p:cond delay="0"/>
                                  </p:stCondLst>
                                  <p:childTnLst>
                                    <p:set>
                                      <p:cBhvr>
                                        <p:cTn id="29" dur="1" fill="hold">
                                          <p:stCondLst>
                                            <p:cond delay="0"/>
                                          </p:stCondLst>
                                        </p:cTn>
                                        <p:tgtEl>
                                          <p:spTgt spid="53">
                                            <p:txEl>
                                              <p:pRg st="0" end="0"/>
                                            </p:txEl>
                                          </p:spTgt>
                                        </p:tgtEl>
                                        <p:attrNameLst>
                                          <p:attrName>style.visibility</p:attrName>
                                        </p:attrNameLst>
                                      </p:cBhvr>
                                      <p:to>
                                        <p:strVal val="visible"/>
                                      </p:to>
                                    </p:set>
                                    <p:animEffect transition="in" filter="fade">
                                      <p:cBhvr>
                                        <p:cTn id="30" dur="1000"/>
                                        <p:tgtEl>
                                          <p:spTgt spid="53">
                                            <p:txEl>
                                              <p:pRg st="0" end="0"/>
                                            </p:txEl>
                                          </p:spTgt>
                                        </p:tgtEl>
                                      </p:cBhvr>
                                    </p:animEffect>
                                    <p:anim calcmode="lin" valueType="num">
                                      <p:cBhvr>
                                        <p:cTn id="31"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10"/>
                            </p:stCondLst>
                            <p:childTnLst>
                              <p:par>
                                <p:cTn id="34" presetID="42" presetClass="entr" presetSubtype="0" fill="hold" grpId="0" nodeType="afterEffect">
                                  <p:stCondLst>
                                    <p:cond delay="0"/>
                                  </p:stCondLst>
                                  <p:childTnLst>
                                    <p:set>
                                      <p:cBhvr>
                                        <p:cTn id="35" dur="1" fill="hold">
                                          <p:stCondLst>
                                            <p:cond delay="0"/>
                                          </p:stCondLst>
                                        </p:cTn>
                                        <p:tgtEl>
                                          <p:spTgt spid="54">
                                            <p:txEl>
                                              <p:pRg st="0" end="0"/>
                                            </p:txEl>
                                          </p:spTgt>
                                        </p:tgtEl>
                                        <p:attrNameLst>
                                          <p:attrName>style.visibility</p:attrName>
                                        </p:attrNameLst>
                                      </p:cBhvr>
                                      <p:to>
                                        <p:strVal val="visible"/>
                                      </p:to>
                                    </p:set>
                                    <p:animEffect transition="in" filter="fade">
                                      <p:cBhvr>
                                        <p:cTn id="36" dur="1000"/>
                                        <p:tgtEl>
                                          <p:spTgt spid="54">
                                            <p:txEl>
                                              <p:pRg st="0" end="0"/>
                                            </p:txEl>
                                          </p:spTgt>
                                        </p:tgtEl>
                                      </p:cBhvr>
                                    </p:animEffect>
                                    <p:anim calcmode="lin" valueType="num">
                                      <p:cBhvr>
                                        <p:cTn id="37"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10"/>
                            </p:stCondLst>
                            <p:childTnLst>
                              <p:par>
                                <p:cTn id="40" presetID="42" presetClass="entr" presetSubtype="0" fill="hold" nodeType="after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fade">
                                      <p:cBhvr>
                                        <p:cTn id="42" dur="1000"/>
                                        <p:tgtEl>
                                          <p:spTgt spid="55"/>
                                        </p:tgtEl>
                                      </p:cBhvr>
                                    </p:animEffect>
                                    <p:anim calcmode="lin" valueType="num">
                                      <p:cBhvr>
                                        <p:cTn id="43" dur="1000" fill="hold"/>
                                        <p:tgtEl>
                                          <p:spTgt spid="55"/>
                                        </p:tgtEl>
                                        <p:attrNameLst>
                                          <p:attrName>ppt_x</p:attrName>
                                        </p:attrNameLst>
                                      </p:cBhvr>
                                      <p:tavLst>
                                        <p:tav tm="0">
                                          <p:val>
                                            <p:strVal val="#ppt_x"/>
                                          </p:val>
                                        </p:tav>
                                        <p:tav tm="100000">
                                          <p:val>
                                            <p:strVal val="#ppt_x"/>
                                          </p:val>
                                        </p:tav>
                                      </p:tavLst>
                                    </p:anim>
                                    <p:anim calcmode="lin" valueType="num">
                                      <p:cBhvr>
                                        <p:cTn id="44" dur="1000" fill="hold"/>
                                        <p:tgtEl>
                                          <p:spTgt spid="55"/>
                                        </p:tgtEl>
                                        <p:attrNameLst>
                                          <p:attrName>ppt_y</p:attrName>
                                        </p:attrNameLst>
                                      </p:cBhvr>
                                      <p:tavLst>
                                        <p:tav tm="0">
                                          <p:val>
                                            <p:strVal val="#ppt_y+.1"/>
                                          </p:val>
                                        </p:tav>
                                        <p:tav tm="100000">
                                          <p:val>
                                            <p:strVal val="#ppt_y"/>
                                          </p:val>
                                        </p:tav>
                                      </p:tavLst>
                                    </p:anim>
                                  </p:childTnLst>
                                </p:cTn>
                              </p:par>
                            </p:childTnLst>
                          </p:cTn>
                        </p:par>
                        <p:par>
                          <p:cTn id="45" fill="hold">
                            <p:stCondLst>
                              <p:cond delay="6010"/>
                            </p:stCondLst>
                            <p:childTnLst>
                              <p:par>
                                <p:cTn id="46" presetID="42" presetClass="entr" presetSubtype="0" fill="hold" grpId="0" nodeType="afterEffect">
                                  <p:stCondLst>
                                    <p:cond delay="0"/>
                                  </p:stCondLst>
                                  <p:childTnLst>
                                    <p:set>
                                      <p:cBhvr>
                                        <p:cTn id="47" dur="1" fill="hold">
                                          <p:stCondLst>
                                            <p:cond delay="0"/>
                                          </p:stCondLst>
                                        </p:cTn>
                                        <p:tgtEl>
                                          <p:spTgt spid="56">
                                            <p:txEl>
                                              <p:pRg st="0" end="0"/>
                                            </p:txEl>
                                          </p:spTgt>
                                        </p:tgtEl>
                                        <p:attrNameLst>
                                          <p:attrName>style.visibility</p:attrName>
                                        </p:attrNameLst>
                                      </p:cBhvr>
                                      <p:to>
                                        <p:strVal val="visible"/>
                                      </p:to>
                                    </p:set>
                                    <p:animEffect transition="in" filter="fade">
                                      <p:cBhvr>
                                        <p:cTn id="48" dur="1000"/>
                                        <p:tgtEl>
                                          <p:spTgt spid="56">
                                            <p:txEl>
                                              <p:pRg st="0" end="0"/>
                                            </p:txEl>
                                          </p:spTgt>
                                        </p:tgtEl>
                                      </p:cBhvr>
                                    </p:animEffect>
                                    <p:anim calcmode="lin" valueType="num">
                                      <p:cBhvr>
                                        <p:cTn id="49"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51" grpId="0" build="p"/>
      <p:bldP spid="53" grpId="0" build="p"/>
      <p:bldP spid="54" grpId="0" build="p"/>
      <p:bldP spid="5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2828</TotalTime>
  <Words>1218</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541</cp:revision>
  <dcterms:created xsi:type="dcterms:W3CDTF">2015-12-31T02:20:12Z</dcterms:created>
  <dcterms:modified xsi:type="dcterms:W3CDTF">2016-09-22T21:31:59Z</dcterms:modified>
</cp:coreProperties>
</file>