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7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3838"/>
    <a:srgbClr val="767171"/>
    <a:srgbClr val="AFABAB"/>
    <a:srgbClr val="00B0F0"/>
    <a:srgbClr val="548235"/>
    <a:srgbClr val="A5A5A5"/>
    <a:srgbClr val="ED7D31"/>
    <a:srgbClr val="FFC000"/>
    <a:srgbClr val="8DA0B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977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pic>
        <p:nvPicPr>
          <p:cNvPr id="8" name="Picture 7">
            <a:hlinkClick r:id="rId2"/>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762561" y="6756644"/>
            <a:ext cx="405993" cy="109728"/>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048368" cy="6856307"/>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048368" y="1693"/>
            <a:ext cx="4143632" cy="6856307"/>
          </a:xfrm>
          <a:prstGeom prst="rect">
            <a:avLst/>
          </a:pr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 Placeholder 3"/>
          <p:cNvSpPr txBox="1">
            <a:spLocks/>
          </p:cNvSpPr>
          <p:nvPr/>
        </p:nvSpPr>
        <p:spPr>
          <a:xfrm flipH="1">
            <a:off x="9067559" y="1005611"/>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2">
                    <a:lumMod val="10000"/>
                  </a:schemeClr>
                </a:solidFill>
              </a:rPr>
              <a:t>Lorem Ipsum Dolor</a:t>
            </a:r>
          </a:p>
        </p:txBody>
      </p:sp>
      <p:cxnSp>
        <p:nvCxnSpPr>
          <p:cNvPr id="52" name="Straight Connector 51"/>
          <p:cNvCxnSpPr/>
          <p:nvPr/>
        </p:nvCxnSpPr>
        <p:spPr>
          <a:xfrm>
            <a:off x="8900984" y="1375149"/>
            <a:ext cx="2438400" cy="2117"/>
          </a:xfrm>
          <a:prstGeom prst="line">
            <a:avLst/>
          </a:prstGeom>
          <a:ln w="19050">
            <a:solidFill>
              <a:schemeClr val="bg2">
                <a:lumMod val="10000"/>
              </a:schemeClr>
            </a:solidFill>
            <a:prstDash val="dashDot"/>
          </a:ln>
        </p:spPr>
        <p:style>
          <a:lnRef idx="1">
            <a:schemeClr val="accent1"/>
          </a:lnRef>
          <a:fillRef idx="0">
            <a:schemeClr val="accent1"/>
          </a:fillRef>
          <a:effectRef idx="0">
            <a:schemeClr val="accent1"/>
          </a:effectRef>
          <a:fontRef idx="minor">
            <a:schemeClr val="tx1"/>
          </a:fontRef>
        </p:style>
      </p:cxnSp>
      <p:sp>
        <p:nvSpPr>
          <p:cNvPr id="53" name="Text Placeholder 3"/>
          <p:cNvSpPr txBox="1">
            <a:spLocks/>
          </p:cNvSpPr>
          <p:nvPr/>
        </p:nvSpPr>
        <p:spPr>
          <a:xfrm>
            <a:off x="8915159" y="1630266"/>
            <a:ext cx="2438400" cy="117644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2">
                    <a:lumMod val="25000"/>
                  </a:schemeClr>
                </a:solidFill>
              </a:rPr>
              <a:t>Lorem ipsum dolor sit amet, consectetur adipiscing elit, sed do eiusmod tempor incididunt ut labore et dolore magna aliqua. Ut enim ad minim veniam, quis nostrud exercitation</a:t>
            </a:r>
          </a:p>
        </p:txBody>
      </p:sp>
      <p:sp>
        <p:nvSpPr>
          <p:cNvPr id="54" name="Text Placeholder 3"/>
          <p:cNvSpPr txBox="1">
            <a:spLocks/>
          </p:cNvSpPr>
          <p:nvPr/>
        </p:nvSpPr>
        <p:spPr>
          <a:xfrm flipH="1">
            <a:off x="9169333" y="342274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2">
                    <a:lumMod val="10000"/>
                  </a:schemeClr>
                </a:solidFill>
              </a:rPr>
              <a:t>Lorem Ipsum Dolor</a:t>
            </a:r>
          </a:p>
        </p:txBody>
      </p:sp>
      <p:cxnSp>
        <p:nvCxnSpPr>
          <p:cNvPr id="55" name="Straight Connector 54"/>
          <p:cNvCxnSpPr/>
          <p:nvPr/>
        </p:nvCxnSpPr>
        <p:spPr>
          <a:xfrm>
            <a:off x="9002758" y="3792284"/>
            <a:ext cx="2438400" cy="2117"/>
          </a:xfrm>
          <a:prstGeom prst="line">
            <a:avLst/>
          </a:prstGeom>
          <a:ln w="19050">
            <a:solidFill>
              <a:schemeClr val="bg2">
                <a:lumMod val="10000"/>
              </a:schemeClr>
            </a:solidFill>
            <a:prstDash val="dashDot"/>
          </a:ln>
        </p:spPr>
        <p:style>
          <a:lnRef idx="1">
            <a:schemeClr val="accent1"/>
          </a:lnRef>
          <a:fillRef idx="0">
            <a:schemeClr val="accent1"/>
          </a:fillRef>
          <a:effectRef idx="0">
            <a:schemeClr val="accent1"/>
          </a:effectRef>
          <a:fontRef idx="minor">
            <a:schemeClr val="tx1"/>
          </a:fontRef>
        </p:style>
      </p:cxnSp>
      <p:sp>
        <p:nvSpPr>
          <p:cNvPr id="56" name="Text Placeholder 3"/>
          <p:cNvSpPr txBox="1">
            <a:spLocks/>
          </p:cNvSpPr>
          <p:nvPr/>
        </p:nvSpPr>
        <p:spPr>
          <a:xfrm>
            <a:off x="9016933" y="4047402"/>
            <a:ext cx="2438400" cy="2353398"/>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defTabSz="1219170">
              <a:spcBef>
                <a:spcPct val="20000"/>
              </a:spcBef>
              <a:defRPr/>
            </a:pPr>
            <a:r>
              <a:rPr lang="en-US" sz="1400" dirty="0">
                <a:solidFill>
                  <a:schemeClr val="bg2">
                    <a:lumMod val="25000"/>
                  </a:schemeClr>
                </a:solidFill>
              </a:rPr>
              <a:t>Lorem ipsum dolor sit amet, consectetur adipiscing elit, sed do eiusmod tempor incididunt ut labore et dolore magna aliqua. Ut enim ad minim veniam. Lorem ipsum dolor sit amet, consectetur adipiscing elit, sed do eiusmod tempor. Lorem ipsum dolor sit amet, consectetur adipiscing elit, sed do eiusmod tempor incididunt ut labore et dolore magna aliqua. </a:t>
            </a:r>
          </a:p>
        </p:txBody>
      </p:sp>
      <p:pic>
        <p:nvPicPr>
          <p:cNvPr id="10" name="Picture 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grpSp>
        <p:nvGrpSpPr>
          <p:cNvPr id="11" name="Group 10"/>
          <p:cNvGrpSpPr/>
          <p:nvPr/>
        </p:nvGrpSpPr>
        <p:grpSpPr>
          <a:xfrm>
            <a:off x="754150" y="295106"/>
            <a:ext cx="4364195" cy="665324"/>
            <a:chOff x="754150" y="295106"/>
            <a:chExt cx="4364195" cy="665324"/>
          </a:xfrm>
        </p:grpSpPr>
        <p:sp>
          <p:nvSpPr>
            <p:cNvPr id="12" name="Title 1"/>
            <p:cNvSpPr txBox="1">
              <a:spLocks/>
            </p:cNvSpPr>
            <p:nvPr/>
          </p:nvSpPr>
          <p:spPr>
            <a:xfrm>
              <a:off x="754150" y="295106"/>
              <a:ext cx="4364195" cy="353524"/>
            </a:xfrm>
            <a:prstGeom prst="rect">
              <a:avLst/>
            </a:prstGeom>
            <a:solidFill>
              <a:schemeClr val="bg2">
                <a:lumMod val="10000"/>
                <a:alpha val="10000"/>
              </a:schemeClr>
            </a:solidFill>
          </p:spPr>
          <p:txBody>
            <a:bodyPr vert="horz" wrap="none" lIns="0" tIns="0" rIns="0" bIns="0" rtlCol="0" anchor="ctr" anchorCtr="1">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2">
                      <a:lumMod val="10000"/>
                    </a:schemeClr>
                  </a:solidFill>
                </a:rPr>
                <a:t>SageFox PowerPoint Slide</a:t>
              </a:r>
            </a:p>
          </p:txBody>
        </p:sp>
        <p:sp>
          <p:nvSpPr>
            <p:cNvPr id="13" name="Text Placeholder 3"/>
            <p:cNvSpPr txBox="1">
              <a:spLocks/>
            </p:cNvSpPr>
            <p:nvPr/>
          </p:nvSpPr>
          <p:spPr>
            <a:xfrm>
              <a:off x="765429" y="702398"/>
              <a:ext cx="2377440" cy="258032"/>
            </a:xfrm>
            <a:prstGeom prst="rect">
              <a:avLst/>
            </a:prstGeom>
            <a:solidFill>
              <a:schemeClr val="bg2">
                <a:lumMod val="10000"/>
                <a:alpha val="10000"/>
              </a:schemeClr>
            </a:solidFill>
          </p:spPr>
          <p:txBody>
            <a:bodyPr wrap="square" lIns="0" tIns="0" rIns="0" bIns="0" anchor="ctr" anchorCtr="1">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25000"/>
                    </a:schemeClr>
                  </a:solidFill>
                </a:rPr>
                <a:t>Enter Your Subtitle Here</a:t>
              </a:r>
            </a:p>
          </p:txBody>
        </p:sp>
      </p:grpSp>
    </p:spTree>
    <p:extLst>
      <p:ext uri="{BB962C8B-B14F-4D97-AF65-F5344CB8AC3E}">
        <p14:creationId xmlns:p14="http://schemas.microsoft.com/office/powerpoint/2010/main" val="378029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10" presetClass="entr" presetSubtype="0"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
                                        <p:tgtEl>
                                          <p:spTgt spid="5"/>
                                        </p:tgtEl>
                                      </p:cBhvr>
                                    </p:animEffect>
                                  </p:childTnLst>
                                </p:cTn>
                              </p:par>
                            </p:childTnLst>
                          </p:cTn>
                        </p:par>
                        <p:par>
                          <p:cTn id="15" fill="hold">
                            <p:stCondLst>
                              <p:cond delay="1010"/>
                            </p:stCondLst>
                            <p:childTnLst>
                              <p:par>
                                <p:cTn id="16" presetID="42" presetClass="entr" presetSubtype="0" fill="hold" grpId="0" nodeType="afterEffect">
                                  <p:stCondLst>
                                    <p:cond delay="0"/>
                                  </p:stCondLst>
                                  <p:childTnLst>
                                    <p:set>
                                      <p:cBhvr>
                                        <p:cTn id="17" dur="1" fill="hold">
                                          <p:stCondLst>
                                            <p:cond delay="0"/>
                                          </p:stCondLst>
                                        </p:cTn>
                                        <p:tgtEl>
                                          <p:spTgt spid="51">
                                            <p:txEl>
                                              <p:pRg st="0" end="0"/>
                                            </p:txEl>
                                          </p:spTgt>
                                        </p:tgtEl>
                                        <p:attrNameLst>
                                          <p:attrName>style.visibility</p:attrName>
                                        </p:attrNameLst>
                                      </p:cBhvr>
                                      <p:to>
                                        <p:strVal val="visible"/>
                                      </p:to>
                                    </p:set>
                                    <p:animEffect transition="in" filter="fade">
                                      <p:cBhvr>
                                        <p:cTn id="18" dur="1000"/>
                                        <p:tgtEl>
                                          <p:spTgt spid="51">
                                            <p:txEl>
                                              <p:pRg st="0" end="0"/>
                                            </p:txEl>
                                          </p:spTgt>
                                        </p:tgtEl>
                                      </p:cBhvr>
                                    </p:animEffect>
                                    <p:anim calcmode="lin" valueType="num">
                                      <p:cBhvr>
                                        <p:cTn id="19" dur="1000" fill="hold"/>
                                        <p:tgtEl>
                                          <p:spTgt spid="51">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51">
                                            <p:txEl>
                                              <p:pRg st="0" end="0"/>
                                            </p:txEl>
                                          </p:spTgt>
                                        </p:tgtEl>
                                        <p:attrNameLst>
                                          <p:attrName>ppt_y</p:attrName>
                                        </p:attrNameLst>
                                      </p:cBhvr>
                                      <p:tavLst>
                                        <p:tav tm="0">
                                          <p:val>
                                            <p:strVal val="#ppt_y+.1"/>
                                          </p:val>
                                        </p:tav>
                                        <p:tav tm="100000">
                                          <p:val>
                                            <p:strVal val="#ppt_y"/>
                                          </p:val>
                                        </p:tav>
                                      </p:tavLst>
                                    </p:anim>
                                  </p:childTnLst>
                                </p:cTn>
                              </p:par>
                            </p:childTnLst>
                          </p:cTn>
                        </p:par>
                        <p:par>
                          <p:cTn id="21" fill="hold">
                            <p:stCondLst>
                              <p:cond delay="2010"/>
                            </p:stCondLst>
                            <p:childTnLst>
                              <p:par>
                                <p:cTn id="22" presetID="42" presetClass="entr" presetSubtype="0" fill="hold" nodeType="afterEffect">
                                  <p:stCondLst>
                                    <p:cond delay="0"/>
                                  </p:stCondLst>
                                  <p:childTnLst>
                                    <p:set>
                                      <p:cBhvr>
                                        <p:cTn id="23" dur="1" fill="hold">
                                          <p:stCondLst>
                                            <p:cond delay="0"/>
                                          </p:stCondLst>
                                        </p:cTn>
                                        <p:tgtEl>
                                          <p:spTgt spid="52"/>
                                        </p:tgtEl>
                                        <p:attrNameLst>
                                          <p:attrName>style.visibility</p:attrName>
                                        </p:attrNameLst>
                                      </p:cBhvr>
                                      <p:to>
                                        <p:strVal val="visible"/>
                                      </p:to>
                                    </p:set>
                                    <p:animEffect transition="in" filter="fade">
                                      <p:cBhvr>
                                        <p:cTn id="24" dur="1000"/>
                                        <p:tgtEl>
                                          <p:spTgt spid="52"/>
                                        </p:tgtEl>
                                      </p:cBhvr>
                                    </p:animEffect>
                                    <p:anim calcmode="lin" valueType="num">
                                      <p:cBhvr>
                                        <p:cTn id="25" dur="1000" fill="hold"/>
                                        <p:tgtEl>
                                          <p:spTgt spid="52"/>
                                        </p:tgtEl>
                                        <p:attrNameLst>
                                          <p:attrName>ppt_x</p:attrName>
                                        </p:attrNameLst>
                                      </p:cBhvr>
                                      <p:tavLst>
                                        <p:tav tm="0">
                                          <p:val>
                                            <p:strVal val="#ppt_x"/>
                                          </p:val>
                                        </p:tav>
                                        <p:tav tm="100000">
                                          <p:val>
                                            <p:strVal val="#ppt_x"/>
                                          </p:val>
                                        </p:tav>
                                      </p:tavLst>
                                    </p:anim>
                                    <p:anim calcmode="lin" valueType="num">
                                      <p:cBhvr>
                                        <p:cTn id="26" dur="1000" fill="hold"/>
                                        <p:tgtEl>
                                          <p:spTgt spid="52"/>
                                        </p:tgtEl>
                                        <p:attrNameLst>
                                          <p:attrName>ppt_y</p:attrName>
                                        </p:attrNameLst>
                                      </p:cBhvr>
                                      <p:tavLst>
                                        <p:tav tm="0">
                                          <p:val>
                                            <p:strVal val="#ppt_y+.1"/>
                                          </p:val>
                                        </p:tav>
                                        <p:tav tm="100000">
                                          <p:val>
                                            <p:strVal val="#ppt_y"/>
                                          </p:val>
                                        </p:tav>
                                      </p:tavLst>
                                    </p:anim>
                                  </p:childTnLst>
                                </p:cTn>
                              </p:par>
                            </p:childTnLst>
                          </p:cTn>
                        </p:par>
                        <p:par>
                          <p:cTn id="27" fill="hold">
                            <p:stCondLst>
                              <p:cond delay="3010"/>
                            </p:stCondLst>
                            <p:childTnLst>
                              <p:par>
                                <p:cTn id="28" presetID="42" presetClass="entr" presetSubtype="0" fill="hold" grpId="0" nodeType="afterEffect">
                                  <p:stCondLst>
                                    <p:cond delay="0"/>
                                  </p:stCondLst>
                                  <p:childTnLst>
                                    <p:set>
                                      <p:cBhvr>
                                        <p:cTn id="29" dur="1" fill="hold">
                                          <p:stCondLst>
                                            <p:cond delay="0"/>
                                          </p:stCondLst>
                                        </p:cTn>
                                        <p:tgtEl>
                                          <p:spTgt spid="53">
                                            <p:txEl>
                                              <p:pRg st="0" end="0"/>
                                            </p:txEl>
                                          </p:spTgt>
                                        </p:tgtEl>
                                        <p:attrNameLst>
                                          <p:attrName>style.visibility</p:attrName>
                                        </p:attrNameLst>
                                      </p:cBhvr>
                                      <p:to>
                                        <p:strVal val="visible"/>
                                      </p:to>
                                    </p:set>
                                    <p:animEffect transition="in" filter="fade">
                                      <p:cBhvr>
                                        <p:cTn id="30" dur="1000"/>
                                        <p:tgtEl>
                                          <p:spTgt spid="53">
                                            <p:txEl>
                                              <p:pRg st="0" end="0"/>
                                            </p:txEl>
                                          </p:spTgt>
                                        </p:tgtEl>
                                      </p:cBhvr>
                                    </p:animEffect>
                                    <p:anim calcmode="lin" valueType="num">
                                      <p:cBhvr>
                                        <p:cTn id="31" dur="1000" fill="hold"/>
                                        <p:tgtEl>
                                          <p:spTgt spid="53">
                                            <p:txEl>
                                              <p:pRg st="0" end="0"/>
                                            </p:txEl>
                                          </p:spTgt>
                                        </p:tgtEl>
                                        <p:attrNameLst>
                                          <p:attrName>ppt_x</p:attrName>
                                        </p:attrNameLst>
                                      </p:cBhvr>
                                      <p:tavLst>
                                        <p:tav tm="0">
                                          <p:val>
                                            <p:strVal val="#ppt_x"/>
                                          </p:val>
                                        </p:tav>
                                        <p:tav tm="100000">
                                          <p:val>
                                            <p:strVal val="#ppt_x"/>
                                          </p:val>
                                        </p:tav>
                                      </p:tavLst>
                                    </p:anim>
                                    <p:anim calcmode="lin" valueType="num">
                                      <p:cBhvr>
                                        <p:cTn id="32" dur="1000" fill="hold"/>
                                        <p:tgtEl>
                                          <p:spTgt spid="53">
                                            <p:txEl>
                                              <p:pRg st="0" end="0"/>
                                            </p:txEl>
                                          </p:spTgt>
                                        </p:tgtEl>
                                        <p:attrNameLst>
                                          <p:attrName>ppt_y</p:attrName>
                                        </p:attrNameLst>
                                      </p:cBhvr>
                                      <p:tavLst>
                                        <p:tav tm="0">
                                          <p:val>
                                            <p:strVal val="#ppt_y+.1"/>
                                          </p:val>
                                        </p:tav>
                                        <p:tav tm="100000">
                                          <p:val>
                                            <p:strVal val="#ppt_y"/>
                                          </p:val>
                                        </p:tav>
                                      </p:tavLst>
                                    </p:anim>
                                  </p:childTnLst>
                                </p:cTn>
                              </p:par>
                            </p:childTnLst>
                          </p:cTn>
                        </p:par>
                        <p:par>
                          <p:cTn id="33" fill="hold">
                            <p:stCondLst>
                              <p:cond delay="4010"/>
                            </p:stCondLst>
                            <p:childTnLst>
                              <p:par>
                                <p:cTn id="34" presetID="42" presetClass="entr" presetSubtype="0" fill="hold" grpId="0" nodeType="afterEffect">
                                  <p:stCondLst>
                                    <p:cond delay="0"/>
                                  </p:stCondLst>
                                  <p:childTnLst>
                                    <p:set>
                                      <p:cBhvr>
                                        <p:cTn id="35" dur="1" fill="hold">
                                          <p:stCondLst>
                                            <p:cond delay="0"/>
                                          </p:stCondLst>
                                        </p:cTn>
                                        <p:tgtEl>
                                          <p:spTgt spid="54">
                                            <p:txEl>
                                              <p:pRg st="0" end="0"/>
                                            </p:txEl>
                                          </p:spTgt>
                                        </p:tgtEl>
                                        <p:attrNameLst>
                                          <p:attrName>style.visibility</p:attrName>
                                        </p:attrNameLst>
                                      </p:cBhvr>
                                      <p:to>
                                        <p:strVal val="visible"/>
                                      </p:to>
                                    </p:set>
                                    <p:animEffect transition="in" filter="fade">
                                      <p:cBhvr>
                                        <p:cTn id="36" dur="1000"/>
                                        <p:tgtEl>
                                          <p:spTgt spid="54">
                                            <p:txEl>
                                              <p:pRg st="0" end="0"/>
                                            </p:txEl>
                                          </p:spTgt>
                                        </p:tgtEl>
                                      </p:cBhvr>
                                    </p:animEffect>
                                    <p:anim calcmode="lin" valueType="num">
                                      <p:cBhvr>
                                        <p:cTn id="37" dur="10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38" dur="10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39" fill="hold">
                            <p:stCondLst>
                              <p:cond delay="5010"/>
                            </p:stCondLst>
                            <p:childTnLst>
                              <p:par>
                                <p:cTn id="40" presetID="42" presetClass="entr" presetSubtype="0" fill="hold" nodeType="afterEffect">
                                  <p:stCondLst>
                                    <p:cond delay="0"/>
                                  </p:stCondLst>
                                  <p:childTnLst>
                                    <p:set>
                                      <p:cBhvr>
                                        <p:cTn id="41" dur="1" fill="hold">
                                          <p:stCondLst>
                                            <p:cond delay="0"/>
                                          </p:stCondLst>
                                        </p:cTn>
                                        <p:tgtEl>
                                          <p:spTgt spid="55"/>
                                        </p:tgtEl>
                                        <p:attrNameLst>
                                          <p:attrName>style.visibility</p:attrName>
                                        </p:attrNameLst>
                                      </p:cBhvr>
                                      <p:to>
                                        <p:strVal val="visible"/>
                                      </p:to>
                                    </p:set>
                                    <p:animEffect transition="in" filter="fade">
                                      <p:cBhvr>
                                        <p:cTn id="42" dur="1000"/>
                                        <p:tgtEl>
                                          <p:spTgt spid="55"/>
                                        </p:tgtEl>
                                      </p:cBhvr>
                                    </p:animEffect>
                                    <p:anim calcmode="lin" valueType="num">
                                      <p:cBhvr>
                                        <p:cTn id="43" dur="1000" fill="hold"/>
                                        <p:tgtEl>
                                          <p:spTgt spid="55"/>
                                        </p:tgtEl>
                                        <p:attrNameLst>
                                          <p:attrName>ppt_x</p:attrName>
                                        </p:attrNameLst>
                                      </p:cBhvr>
                                      <p:tavLst>
                                        <p:tav tm="0">
                                          <p:val>
                                            <p:strVal val="#ppt_x"/>
                                          </p:val>
                                        </p:tav>
                                        <p:tav tm="100000">
                                          <p:val>
                                            <p:strVal val="#ppt_x"/>
                                          </p:val>
                                        </p:tav>
                                      </p:tavLst>
                                    </p:anim>
                                    <p:anim calcmode="lin" valueType="num">
                                      <p:cBhvr>
                                        <p:cTn id="44" dur="1000" fill="hold"/>
                                        <p:tgtEl>
                                          <p:spTgt spid="55"/>
                                        </p:tgtEl>
                                        <p:attrNameLst>
                                          <p:attrName>ppt_y</p:attrName>
                                        </p:attrNameLst>
                                      </p:cBhvr>
                                      <p:tavLst>
                                        <p:tav tm="0">
                                          <p:val>
                                            <p:strVal val="#ppt_y+.1"/>
                                          </p:val>
                                        </p:tav>
                                        <p:tav tm="100000">
                                          <p:val>
                                            <p:strVal val="#ppt_y"/>
                                          </p:val>
                                        </p:tav>
                                      </p:tavLst>
                                    </p:anim>
                                  </p:childTnLst>
                                </p:cTn>
                              </p:par>
                            </p:childTnLst>
                          </p:cTn>
                        </p:par>
                        <p:par>
                          <p:cTn id="45" fill="hold">
                            <p:stCondLst>
                              <p:cond delay="6010"/>
                            </p:stCondLst>
                            <p:childTnLst>
                              <p:par>
                                <p:cTn id="46" presetID="42" presetClass="entr" presetSubtype="0" fill="hold" grpId="0" nodeType="afterEffect">
                                  <p:stCondLst>
                                    <p:cond delay="0"/>
                                  </p:stCondLst>
                                  <p:childTnLst>
                                    <p:set>
                                      <p:cBhvr>
                                        <p:cTn id="47" dur="1" fill="hold">
                                          <p:stCondLst>
                                            <p:cond delay="0"/>
                                          </p:stCondLst>
                                        </p:cTn>
                                        <p:tgtEl>
                                          <p:spTgt spid="56">
                                            <p:txEl>
                                              <p:pRg st="0" end="0"/>
                                            </p:txEl>
                                          </p:spTgt>
                                        </p:tgtEl>
                                        <p:attrNameLst>
                                          <p:attrName>style.visibility</p:attrName>
                                        </p:attrNameLst>
                                      </p:cBhvr>
                                      <p:to>
                                        <p:strVal val="visible"/>
                                      </p:to>
                                    </p:set>
                                    <p:animEffect transition="in" filter="fade">
                                      <p:cBhvr>
                                        <p:cTn id="48" dur="1000"/>
                                        <p:tgtEl>
                                          <p:spTgt spid="56">
                                            <p:txEl>
                                              <p:pRg st="0" end="0"/>
                                            </p:txEl>
                                          </p:spTgt>
                                        </p:tgtEl>
                                      </p:cBhvr>
                                    </p:animEffect>
                                    <p:anim calcmode="lin" valueType="num">
                                      <p:cBhvr>
                                        <p:cTn id="49" dur="1000" fill="hold"/>
                                        <p:tgtEl>
                                          <p:spTgt spid="56">
                                            <p:txEl>
                                              <p:pRg st="0" end="0"/>
                                            </p:txEl>
                                          </p:spTgt>
                                        </p:tgtEl>
                                        <p:attrNameLst>
                                          <p:attrName>ppt_x</p:attrName>
                                        </p:attrNameLst>
                                      </p:cBhvr>
                                      <p:tavLst>
                                        <p:tav tm="0">
                                          <p:val>
                                            <p:strVal val="#ppt_x"/>
                                          </p:val>
                                        </p:tav>
                                        <p:tav tm="100000">
                                          <p:val>
                                            <p:strVal val="#ppt_x"/>
                                          </p:val>
                                        </p:tav>
                                      </p:tavLst>
                                    </p:anim>
                                    <p:anim calcmode="lin" valueType="num">
                                      <p:cBhvr>
                                        <p:cTn id="50" dur="1000" fill="hold"/>
                                        <p:tgtEl>
                                          <p:spTgt spid="5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51" grpId="0" build="p"/>
      <p:bldP spid="53" grpId="0" build="p"/>
      <p:bldP spid="54" grpId="0" build="p"/>
      <p:bldP spid="56"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62561" y="6746253"/>
            <a:ext cx="405993" cy="109728"/>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62561" y="6746253"/>
            <a:ext cx="405993" cy="109728"/>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a:solidFill>
                  <a:schemeClr val="tx1"/>
                </a:solidFill>
              </a:rPr>
              <a:t>Changing Image Elements :</a:t>
            </a:r>
            <a:endParaRPr lang="en-US" sz="2000" b="1" u="sng" dirty="0">
              <a:solidFill>
                <a:schemeClr val="tx1"/>
              </a:solidFill>
            </a:endParaRP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62561" y="6746253"/>
            <a:ext cx="405993" cy="109728"/>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62561" y="6746253"/>
            <a:ext cx="405993" cy="109728"/>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2828</TotalTime>
  <Words>1218</Words>
  <Application>Microsoft Office PowerPoint</Application>
  <PresentationFormat>Widescreen</PresentationFormat>
  <Paragraphs>45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541</cp:revision>
  <dcterms:created xsi:type="dcterms:W3CDTF">2015-12-31T02:20:12Z</dcterms:created>
  <dcterms:modified xsi:type="dcterms:W3CDTF">2016-09-22T21:31:59Z</dcterms:modified>
</cp:coreProperties>
</file>