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4472C4"/>
    <a:srgbClr val="3B3838"/>
    <a:srgbClr val="767171"/>
    <a:srgbClr val="AFABAB"/>
    <a:srgbClr val="00B0F0"/>
    <a:srgbClr val="548235"/>
    <a:srgbClr val="A5A5A5"/>
    <a:srgbClr val="FFC000"/>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08"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1936376" y="-391"/>
            <a:ext cx="10244866" cy="393"/>
          </a:xfrm>
          <a:custGeom>
            <a:avLst/>
            <a:gdLst>
              <a:gd name="connsiteX0" fmla="*/ 0 w 10244866"/>
              <a:gd name="connsiteY0" fmla="*/ 0 h 393"/>
              <a:gd name="connsiteX1" fmla="*/ 10244866 w 10244866"/>
              <a:gd name="connsiteY1" fmla="*/ 0 h 393"/>
              <a:gd name="connsiteX2" fmla="*/ 10244866 w 10244866"/>
              <a:gd name="connsiteY2" fmla="*/ 393 h 393"/>
              <a:gd name="connsiteX3" fmla="*/ 0 w 10244866"/>
              <a:gd name="connsiteY3" fmla="*/ 393 h 393"/>
              <a:gd name="connsiteX4" fmla="*/ 0 w 10244866"/>
              <a:gd name="connsiteY4" fmla="*/ 0 h 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4866" h="393">
                <a:moveTo>
                  <a:pt x="0" y="0"/>
                </a:moveTo>
                <a:lnTo>
                  <a:pt x="10244866" y="0"/>
                </a:lnTo>
                <a:lnTo>
                  <a:pt x="10244866" y="393"/>
                </a:lnTo>
                <a:lnTo>
                  <a:pt x="0" y="393"/>
                </a:lnTo>
                <a:lnTo>
                  <a:pt x="0" y="0"/>
                </a:lnTo>
                <a:close/>
              </a:path>
            </a:pathLst>
          </a:custGeom>
          <a:blipFill>
            <a:blip r:embed="rId2"/>
            <a:stretch>
              <a:fillRect/>
            </a:stretch>
          </a:blip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12"/>
          <p:cNvSpPr/>
          <p:nvPr/>
        </p:nvSpPr>
        <p:spPr>
          <a:xfrm>
            <a:off x="2074614" y="406431"/>
            <a:ext cx="10106628" cy="6440419"/>
          </a:xfrm>
          <a:custGeom>
            <a:avLst/>
            <a:gdLst>
              <a:gd name="connsiteX0" fmla="*/ 6994014 w 10106628"/>
              <a:gd name="connsiteY0" fmla="*/ 439 h 6440419"/>
              <a:gd name="connsiteX1" fmla="*/ 9830661 w 10106628"/>
              <a:gd name="connsiteY1" fmla="*/ 648845 h 6440419"/>
              <a:gd name="connsiteX2" fmla="*/ 10106628 w 10106628"/>
              <a:gd name="connsiteY2" fmla="*/ 801464 h 6440419"/>
              <a:gd name="connsiteX3" fmla="*/ 10106628 w 10106628"/>
              <a:gd name="connsiteY3" fmla="*/ 6440419 h 6440419"/>
              <a:gd name="connsiteX4" fmla="*/ 214846 w 10106628"/>
              <a:gd name="connsiteY4" fmla="*/ 6440419 h 6440419"/>
              <a:gd name="connsiteX5" fmla="*/ 148287 w 10106628"/>
              <a:gd name="connsiteY5" fmla="*/ 6248504 h 6440419"/>
              <a:gd name="connsiteX6" fmla="*/ 43845 w 10106628"/>
              <a:gd name="connsiteY6" fmla="*/ 5803020 h 6440419"/>
              <a:gd name="connsiteX7" fmla="*/ 5295342 w 10106628"/>
              <a:gd name="connsiteY7" fmla="*/ 166060 h 6440419"/>
              <a:gd name="connsiteX8" fmla="*/ 6994014 w 10106628"/>
              <a:gd name="connsiteY8" fmla="*/ 439 h 6440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06628" h="6440419">
                <a:moveTo>
                  <a:pt x="6994014" y="439"/>
                </a:moveTo>
                <a:cubicBezTo>
                  <a:pt x="8050022" y="11759"/>
                  <a:pt x="9025225" y="242077"/>
                  <a:pt x="9830661" y="648845"/>
                </a:cubicBezTo>
                <a:lnTo>
                  <a:pt x="10106628" y="801464"/>
                </a:lnTo>
                <a:lnTo>
                  <a:pt x="10106628" y="6440419"/>
                </a:lnTo>
                <a:lnTo>
                  <a:pt x="214846" y="6440419"/>
                </a:lnTo>
                <a:lnTo>
                  <a:pt x="148287" y="6248504"/>
                </a:lnTo>
                <a:cubicBezTo>
                  <a:pt x="103697" y="6104123"/>
                  <a:pt x="68696" y="5955540"/>
                  <a:pt x="43845" y="5803020"/>
                </a:cubicBezTo>
                <a:cubicBezTo>
                  <a:pt x="-353772" y="3362704"/>
                  <a:pt x="1997402" y="838951"/>
                  <a:pt x="5295342" y="166060"/>
                </a:cubicBezTo>
                <a:cubicBezTo>
                  <a:pt x="5875058" y="47777"/>
                  <a:pt x="6445440" y="-5441"/>
                  <a:pt x="6994014" y="439"/>
                </a:cubicBezTo>
                <a:close/>
              </a:path>
            </a:pathLst>
          </a:custGeom>
          <a:blipFill>
            <a:blip r:embed="rId3"/>
            <a:stretch>
              <a:fillRect/>
            </a:stretch>
          </a:blipFill>
          <a:ln w="6350">
            <a:solidFill>
              <a:schemeClr val="bg1"/>
            </a:solidFill>
          </a:ln>
          <a:effectLst>
            <a:outerShdw blurRad="50800" dist="38100" dir="13500000" algn="br"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17" name="Group 16"/>
          <p:cNvGrpSpPr/>
          <p:nvPr/>
        </p:nvGrpSpPr>
        <p:grpSpPr>
          <a:xfrm>
            <a:off x="754150" y="295106"/>
            <a:ext cx="4364195" cy="665324"/>
            <a:chOff x="754150" y="295106"/>
            <a:chExt cx="4364195" cy="665324"/>
          </a:xfrm>
        </p:grpSpPr>
        <p:sp>
          <p:nvSpPr>
            <p:cNvPr id="18"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sp>
          <p:nvSpPr>
            <p:cNvPr id="19"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grpSp>
      <p:sp>
        <p:nvSpPr>
          <p:cNvPr id="20" name="TextBox 19"/>
          <p:cNvSpPr txBox="1"/>
          <p:nvPr/>
        </p:nvSpPr>
        <p:spPr>
          <a:xfrm>
            <a:off x="162115" y="1323477"/>
            <a:ext cx="2646399" cy="1815882"/>
          </a:xfrm>
          <a:prstGeom prst="rect">
            <a:avLst/>
          </a:prstGeom>
          <a:noFill/>
        </p:spPr>
        <p:txBody>
          <a:bodyPr wrap="square" lIns="0" tIns="0" rIns="0" bIns="0" rtlCol="0">
            <a:spAutoFit/>
          </a:bodyPr>
          <a:lstStyle/>
          <a:p>
            <a:r>
              <a:rPr lang="en-US" sz="2000" dirty="0">
                <a:solidFill>
                  <a:srgbClr val="4472C4"/>
                </a:solidFill>
              </a:rPr>
              <a:t>Lorem ipsum </a:t>
            </a:r>
          </a:p>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a:t>
            </a:r>
            <a:endParaRPr lang="en-US" sz="1333" dirty="0">
              <a:solidFill>
                <a:schemeClr val="bg2">
                  <a:lumMod val="25000"/>
                </a:schemeClr>
              </a:solidFill>
            </a:endParaRPr>
          </a:p>
        </p:txBody>
      </p:sp>
      <p:sp>
        <p:nvSpPr>
          <p:cNvPr id="21" name="TextBox 20"/>
          <p:cNvSpPr txBox="1"/>
          <p:nvPr/>
        </p:nvSpPr>
        <p:spPr>
          <a:xfrm>
            <a:off x="162115" y="3502406"/>
            <a:ext cx="1774262" cy="2893100"/>
          </a:xfrm>
          <a:prstGeom prst="rect">
            <a:avLst/>
          </a:prstGeom>
          <a:noFill/>
        </p:spPr>
        <p:txBody>
          <a:bodyPr wrap="square" lIns="0" tIns="0" rIns="0" bIns="0" rtlCol="0">
            <a:spAutoFit/>
          </a:bodyPr>
          <a:lstStyle/>
          <a:p>
            <a:r>
              <a:rPr lang="en-US" sz="2000" dirty="0">
                <a:solidFill>
                  <a:srgbClr val="ED7D31"/>
                </a:solidFill>
              </a:rPr>
              <a:t>Lorem ipsum </a:t>
            </a:r>
          </a:p>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a:t>
            </a:r>
            <a:endParaRPr lang="en-US" sz="1333" dirty="0">
              <a:solidFill>
                <a:schemeClr val="bg2">
                  <a:lumMod val="25000"/>
                </a:schemeClr>
              </a:solidFill>
            </a:endParaRPr>
          </a:p>
        </p:txBody>
      </p:sp>
    </p:spTree>
    <p:extLst>
      <p:ext uri="{BB962C8B-B14F-4D97-AF65-F5344CB8AC3E}">
        <p14:creationId xmlns:p14="http://schemas.microsoft.com/office/powerpoint/2010/main" val="32899610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900" decel="100000" fill="hold"/>
                                        <p:tgtEl>
                                          <p:spTgt spid="1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1000"/>
                                        <p:tgtEl>
                                          <p:spTgt spid="21"/>
                                        </p:tgtEl>
                                      </p:cBhvr>
                                    </p:animEffect>
                                    <p:anim calcmode="lin" valueType="num">
                                      <p:cBhvr>
                                        <p:cTn id="21" dur="1000" fill="hold"/>
                                        <p:tgtEl>
                                          <p:spTgt spid="21"/>
                                        </p:tgtEl>
                                        <p:attrNameLst>
                                          <p:attrName>ppt_x</p:attrName>
                                        </p:attrNameLst>
                                      </p:cBhvr>
                                      <p:tavLst>
                                        <p:tav tm="0">
                                          <p:val>
                                            <p:strVal val="#ppt_x"/>
                                          </p:val>
                                        </p:tav>
                                        <p:tav tm="100000">
                                          <p:val>
                                            <p:strVal val="#ppt_x"/>
                                          </p:val>
                                        </p:tav>
                                      </p:tavLst>
                                    </p:anim>
                                    <p:anim calcmode="lin" valueType="num">
                                      <p:cBhvr>
                                        <p:cTn id="2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2891</TotalTime>
  <Words>1202</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553</cp:revision>
  <dcterms:created xsi:type="dcterms:W3CDTF">2015-12-31T02:20:12Z</dcterms:created>
  <dcterms:modified xsi:type="dcterms:W3CDTF">2016-09-20T21:43:25Z</dcterms:modified>
</cp:coreProperties>
</file>