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2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a:solidFill>
                  <a:schemeClr val="bg1">
                    <a:lumMod val="75000"/>
                  </a:schemeClr>
                </a:solidFill>
                <a:hlinkClick r:id="rId2"/>
              </a:rPr>
              <a:t>Free PowerPoint Templates</a:t>
            </a:r>
            <a:endParaRPr lang="en-US" sz="100" dirty="0">
              <a:solidFill>
                <a:schemeClr val="bg1">
                  <a:lumMod val="75000"/>
                </a:schemeClr>
              </a:solidFill>
            </a:endParaRPr>
          </a:p>
        </p:txBody>
      </p:sp>
      <p:sp>
        <p:nvSpPr>
          <p:cNvPr id="4" name="TextBox 3"/>
          <p:cNvSpPr txBox="1"/>
          <p:nvPr/>
        </p:nvSpPr>
        <p:spPr>
          <a:xfrm>
            <a:off x="2274862" y="4048062"/>
            <a:ext cx="7642275" cy="769441"/>
          </a:xfrm>
          <a:prstGeom prst="rect">
            <a:avLst/>
          </a:prstGeom>
          <a:noFill/>
        </p:spPr>
        <p:txBody>
          <a:bodyPr wrap="square" rtlCol="0">
            <a:spAutoFit/>
          </a:bodyPr>
          <a:lstStyle/>
          <a:p>
            <a:pPr algn="ctr"/>
            <a:r>
              <a:rPr lang="en-US" sz="4400" dirty="0">
                <a:solidFill>
                  <a:schemeClr val="bg2">
                    <a:lumMod val="10000"/>
                  </a:schemeClr>
                </a:solidFill>
                <a:latin typeface="Candara" panose="020E0502030303020204" pitchFamily="34" charset="0"/>
                <a:cs typeface="Estrangelo Edessa" panose="03080600000000000000" pitchFamily="66" charset="0"/>
              </a:rPr>
              <a:t>Topic and Topic Comparison</a:t>
            </a:r>
          </a:p>
        </p:txBody>
      </p:sp>
      <p:sp>
        <p:nvSpPr>
          <p:cNvPr id="10" name="TextBox 9"/>
          <p:cNvSpPr txBox="1"/>
          <p:nvPr/>
        </p:nvSpPr>
        <p:spPr>
          <a:xfrm>
            <a:off x="1509482" y="5046510"/>
            <a:ext cx="9085943" cy="954107"/>
          </a:xfrm>
          <a:prstGeom prst="rect">
            <a:avLst/>
          </a:prstGeom>
          <a:noFill/>
        </p:spPr>
        <p:txBody>
          <a:bodyPr wrap="square" rtlCol="0">
            <a:spAutoFit/>
          </a:bodyPr>
          <a:lstStyle/>
          <a:p>
            <a:pPr algn="ctr"/>
            <a:r>
              <a:rPr lang="en-US" sz="1400" dirty="0">
                <a:solidFill>
                  <a:schemeClr val="bg2">
                    <a:lumMod val="25000"/>
                  </a:schemeClr>
                </a:solidFill>
                <a:latin typeface="Candara" panose="020E0502030303020204" pitchFamily="34" charset="0"/>
              </a:rPr>
              <a:t>Lorem ipsum dolor sit amet, urna scelerisque, lacus wisi, congue suspendisse eget scelerisque in porta est, ipsum cras. Ornare sit elit, litora lacus ea sed fermentum inceptos. Dolor aliquam maecenas elit sed amet, tellus vivamus mattis. Augue metus feugiat vivamus pellentesque qui. Vestibulum sit massa quis a, mattis vestibulum ac viverra vel. Venenatis ultrices metus sed</a:t>
            </a:r>
            <a:endParaRPr lang="en-US" sz="1400" dirty="0">
              <a:solidFill>
                <a:schemeClr val="bg2">
                  <a:lumMod val="25000"/>
                </a:schemeClr>
              </a:solidFill>
              <a:latin typeface="Candara" panose="020E0502030303020204" pitchFamily="34" charset="0"/>
              <a:cs typeface="Estrangelo Edessa" panose="03080600000000000000" pitchFamily="66" charset="0"/>
            </a:endParaRPr>
          </a:p>
        </p:txBody>
      </p:sp>
      <p:sp>
        <p:nvSpPr>
          <p:cNvPr id="2" name="Oval 1"/>
          <p:cNvSpPr/>
          <p:nvPr/>
        </p:nvSpPr>
        <p:spPr>
          <a:xfrm>
            <a:off x="2202534" y="1348615"/>
            <a:ext cx="2743200" cy="2583543"/>
          </a:xfrm>
          <a:prstGeom prst="ellipse">
            <a:avLst/>
          </a:prstGeom>
          <a:blipFill>
            <a:blip r:embed="rId3"/>
            <a:stretch>
              <a:fillRect/>
            </a:stretch>
          </a:blipFill>
          <a:ln>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64823" y="1350015"/>
            <a:ext cx="2743200" cy="2583543"/>
          </a:xfrm>
          <a:prstGeom prst="ellipse">
            <a:avLst/>
          </a:prstGeom>
          <a:blipFill>
            <a:blip r:embed="rId4"/>
            <a:stretch>
              <a:fillRect/>
            </a:stretch>
          </a:blipFill>
          <a:ln>
            <a:solidFill>
              <a:schemeClr val="bg2">
                <a:lumMod val="1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81769" y="1973844"/>
            <a:ext cx="2141368" cy="1569660"/>
          </a:xfrm>
          <a:prstGeom prst="rect">
            <a:avLst/>
          </a:prstGeom>
          <a:noFill/>
        </p:spPr>
        <p:txBody>
          <a:bodyPr wrap="square" rtlCol="0">
            <a:spAutoFit/>
          </a:bodyPr>
          <a:lstStyle/>
          <a:p>
            <a:pPr algn="ctr"/>
            <a:r>
              <a:rPr lang="en-US" sz="9600" dirty="0">
                <a:solidFill>
                  <a:schemeClr val="bg2">
                    <a:lumMod val="10000"/>
                  </a:schemeClr>
                </a:solidFill>
                <a:latin typeface="Calibri" panose="020F0502020204030204" pitchFamily="34" charset="0"/>
                <a:cs typeface="Estrangelo Edessa" panose="03080600000000000000" pitchFamily="66" charset="0"/>
              </a:rPr>
              <a:t>VS</a:t>
            </a:r>
          </a:p>
        </p:txBody>
      </p:sp>
      <p:sp>
        <p:nvSpPr>
          <p:cNvPr id="17" name="TextBox 16"/>
          <p:cNvSpPr txBox="1"/>
          <p:nvPr/>
        </p:nvSpPr>
        <p:spPr>
          <a:xfrm>
            <a:off x="2636145" y="2287843"/>
            <a:ext cx="1875977" cy="707886"/>
          </a:xfrm>
          <a:prstGeom prst="rect">
            <a:avLst/>
          </a:prstGeom>
          <a:noFill/>
        </p:spPr>
        <p:txBody>
          <a:bodyPr wrap="square" rtlCol="0">
            <a:spAutoFit/>
          </a:bodyPr>
          <a:lstStyle/>
          <a:p>
            <a:pPr algn="ctr"/>
            <a:r>
              <a:rPr lang="en-US" sz="4000" b="1" dirty="0">
                <a:solidFill>
                  <a:schemeClr val="bg2"/>
                </a:solidFill>
                <a:latin typeface="Candara" panose="020E0502030303020204" pitchFamily="34" charset="0"/>
                <a:cs typeface="Estrangelo Edessa" panose="03080600000000000000" pitchFamily="66" charset="0"/>
              </a:rPr>
              <a:t>TOPIC</a:t>
            </a:r>
          </a:p>
        </p:txBody>
      </p:sp>
      <p:sp>
        <p:nvSpPr>
          <p:cNvPr id="18" name="TextBox 17"/>
          <p:cNvSpPr txBox="1"/>
          <p:nvPr/>
        </p:nvSpPr>
        <p:spPr>
          <a:xfrm>
            <a:off x="7498434" y="2280189"/>
            <a:ext cx="1875977" cy="707886"/>
          </a:xfrm>
          <a:prstGeom prst="rect">
            <a:avLst/>
          </a:prstGeom>
          <a:noFill/>
        </p:spPr>
        <p:txBody>
          <a:bodyPr wrap="square" rtlCol="0">
            <a:spAutoFit/>
          </a:bodyPr>
          <a:lstStyle/>
          <a:p>
            <a:pPr algn="ctr"/>
            <a:r>
              <a:rPr lang="en-US" sz="4000" b="1" dirty="0">
                <a:solidFill>
                  <a:schemeClr val="bg2"/>
                </a:solidFill>
                <a:latin typeface="Candara" panose="020E0502030303020204" pitchFamily="34" charset="0"/>
                <a:cs typeface="Estrangelo Edessa" panose="03080600000000000000" pitchFamily="66" charset="0"/>
              </a:rPr>
              <a:t>TOPIC</a:t>
            </a:r>
          </a:p>
        </p:txBody>
      </p:sp>
      <p:pic>
        <p:nvPicPr>
          <p:cNvPr id="14" name="Picture 1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15" name="Group 14"/>
          <p:cNvGrpSpPr/>
          <p:nvPr/>
        </p:nvGrpSpPr>
        <p:grpSpPr>
          <a:xfrm>
            <a:off x="754150" y="295106"/>
            <a:ext cx="4364195" cy="665324"/>
            <a:chOff x="754150" y="295106"/>
            <a:chExt cx="4364195" cy="665324"/>
          </a:xfrm>
        </p:grpSpPr>
        <p:sp>
          <p:nvSpPr>
            <p:cNvPr id="16"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0"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79783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500"/>
                            </p:stCondLst>
                            <p:childTnLst>
                              <p:par>
                                <p:cTn id="16" presetID="19" presetClass="entr" presetSubtype="1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2500" fill="hold"/>
                                        <p:tgtEl>
                                          <p:spTgt spid="13"/>
                                        </p:tgtEl>
                                        <p:attrNameLst>
                                          <p:attrName>ppt_w</p:attrName>
                                        </p:attrNameLst>
                                      </p:cBhvr>
                                      <p:tavLst>
                                        <p:tav tm="0" fmla="#ppt_w*sin(2.5*pi*$)">
                                          <p:val>
                                            <p:fltVal val="0"/>
                                          </p:val>
                                        </p:tav>
                                        <p:tav tm="100000">
                                          <p:val>
                                            <p:fltVal val="1"/>
                                          </p:val>
                                        </p:tav>
                                      </p:tavLst>
                                    </p:anim>
                                    <p:anim calcmode="lin" valueType="num">
                                      <p:cBhvr>
                                        <p:cTn id="19" dur="2500" fill="hold"/>
                                        <p:tgtEl>
                                          <p:spTgt spid="13"/>
                                        </p:tgtEl>
                                        <p:attrNameLst>
                                          <p:attrName>ppt_h</p:attrName>
                                        </p:attrNameLst>
                                      </p:cBhvr>
                                      <p:tavLst>
                                        <p:tav tm="0">
                                          <p:val>
                                            <p:strVal val="#ppt_h"/>
                                          </p:val>
                                        </p:tav>
                                        <p:tav tm="100000">
                                          <p:val>
                                            <p:strVal val="#ppt_h"/>
                                          </p:val>
                                        </p:tav>
                                      </p:tavLst>
                                    </p:anim>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2" grpId="0" animBg="1"/>
      <p:bldP spid="12" grpId="0" animBg="1"/>
      <p:bldP spid="13"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3239</TotalTime>
  <Words>1194</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599</cp:revision>
  <dcterms:created xsi:type="dcterms:W3CDTF">2015-12-31T02:20:12Z</dcterms:created>
  <dcterms:modified xsi:type="dcterms:W3CDTF">2016-09-17T22:45:50Z</dcterms:modified>
</cp:coreProperties>
</file>