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2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1055" y="1034797"/>
            <a:ext cx="2325904" cy="4230388"/>
          </a:xfrm>
          <a:prstGeom prst="rect">
            <a:avLst/>
          </a:prstGeom>
          <a:effectLst>
            <a:outerShdw blurRad="50800" dist="38100" dir="2700000" algn="tl" rotWithShape="0">
              <a:prstClr val="black">
                <a:alpha val="40000"/>
              </a:prstClr>
            </a:outerShdw>
          </a:effectLst>
        </p:spPr>
      </p:pic>
      <p:sp>
        <p:nvSpPr>
          <p:cNvPr id="7" name="Rectangle 6"/>
          <p:cNvSpPr/>
          <p:nvPr/>
        </p:nvSpPr>
        <p:spPr>
          <a:xfrm>
            <a:off x="4010607" y="1778632"/>
            <a:ext cx="1866799" cy="2748898"/>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6896" y="1034797"/>
            <a:ext cx="2325904" cy="4230388"/>
          </a:xfrm>
          <a:prstGeom prst="rect">
            <a:avLst/>
          </a:prstGeom>
          <a:effectLst>
            <a:outerShdw blurRad="50800" dist="38100" dir="2700000" algn="tl" rotWithShape="0">
              <a:prstClr val="black">
                <a:alpha val="40000"/>
              </a:prstClr>
            </a:outerShdw>
          </a:effectLst>
        </p:spPr>
      </p:pic>
      <p:sp>
        <p:nvSpPr>
          <p:cNvPr id="11" name="Rectangle 10"/>
          <p:cNvSpPr/>
          <p:nvPr/>
        </p:nvSpPr>
        <p:spPr>
          <a:xfrm>
            <a:off x="6336448" y="1778632"/>
            <a:ext cx="1866799" cy="2748898"/>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187199"/>
            <a:ext cx="203200" cy="2698775"/>
          </a:xfrm>
          <a:prstGeom prst="leftBrac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155521"/>
            <a:ext cx="193747" cy="2698775"/>
          </a:xfrm>
          <a:prstGeom prst="leftBrac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grpSp>
        <p:nvGrpSpPr>
          <p:cNvPr id="3" name="Group 2"/>
          <p:cNvGrpSpPr/>
          <p:nvPr/>
        </p:nvGrpSpPr>
        <p:grpSpPr>
          <a:xfrm>
            <a:off x="411967" y="2795985"/>
            <a:ext cx="2600460" cy="2469200"/>
            <a:chOff x="411967" y="2795985"/>
            <a:chExt cx="2600460" cy="2469200"/>
          </a:xfrm>
        </p:grpSpPr>
        <p:sp>
          <p:nvSpPr>
            <p:cNvPr id="48" name="Folded Corner 47"/>
            <p:cNvSpPr>
              <a:spLocks noChangeAspect="1"/>
            </p:cNvSpPr>
            <p:nvPr/>
          </p:nvSpPr>
          <p:spPr bwMode="auto">
            <a:xfrm>
              <a:off x="411967" y="2795985"/>
              <a:ext cx="2600460" cy="2469200"/>
            </a:xfrm>
            <a:prstGeom prst="foldedCorner">
              <a:avLst>
                <a:gd name="adj" fmla="val 1346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3" name="Group 52"/>
            <p:cNvGrpSpPr/>
            <p:nvPr/>
          </p:nvGrpSpPr>
          <p:grpSpPr>
            <a:xfrm>
              <a:off x="445154" y="3081786"/>
              <a:ext cx="2411081" cy="1903356"/>
              <a:chOff x="1199156" y="1220012"/>
              <a:chExt cx="1808311" cy="1427516"/>
            </a:xfrm>
          </p:grpSpPr>
          <p:sp>
            <p:nvSpPr>
              <p:cNvPr id="54" name="TextBox 53"/>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55" name="Rectangle 54"/>
              <p:cNvSpPr/>
              <p:nvPr/>
            </p:nvSpPr>
            <p:spPr>
              <a:xfrm>
                <a:off x="1199156" y="1220012"/>
                <a:ext cx="1775683" cy="283924"/>
              </a:xfrm>
              <a:prstGeom prst="rect">
                <a:avLst/>
              </a:prstGeom>
            </p:spPr>
            <p:txBody>
              <a:bodyPr wrap="square">
                <a:spAutoFit/>
              </a:bodyPr>
              <a:lstStyle/>
              <a:p>
                <a:r>
                  <a:rPr lang="en-US" b="1" dirty="0">
                    <a:solidFill>
                      <a:srgbClr val="00B0F0"/>
                    </a:solidFill>
                  </a:rPr>
                  <a:t>Title Goes Here</a:t>
                </a:r>
              </a:p>
            </p:txBody>
          </p:sp>
        </p:grpSp>
      </p:grpSp>
      <p:grpSp>
        <p:nvGrpSpPr>
          <p:cNvPr id="4" name="Group 3"/>
          <p:cNvGrpSpPr/>
          <p:nvPr/>
        </p:nvGrpSpPr>
        <p:grpSpPr>
          <a:xfrm>
            <a:off x="9228858" y="2790815"/>
            <a:ext cx="2599732" cy="2469200"/>
            <a:chOff x="9228858" y="2790815"/>
            <a:chExt cx="2600460" cy="2469200"/>
          </a:xfrm>
        </p:grpSpPr>
        <p:sp>
          <p:nvSpPr>
            <p:cNvPr id="57" name="Folded Corner 56"/>
            <p:cNvSpPr>
              <a:spLocks noChangeAspect="1"/>
            </p:cNvSpPr>
            <p:nvPr/>
          </p:nvSpPr>
          <p:spPr bwMode="auto">
            <a:xfrm>
              <a:off x="9228858" y="2790815"/>
              <a:ext cx="2600460" cy="2469200"/>
            </a:xfrm>
            <a:prstGeom prst="foldedCorner">
              <a:avLst>
                <a:gd name="adj" fmla="val 1346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2" name="Group 61"/>
            <p:cNvGrpSpPr/>
            <p:nvPr/>
          </p:nvGrpSpPr>
          <p:grpSpPr>
            <a:xfrm>
              <a:off x="9262045" y="3076616"/>
              <a:ext cx="2411081" cy="1903356"/>
              <a:chOff x="1199156" y="1220012"/>
              <a:chExt cx="1808311" cy="1427516"/>
            </a:xfrm>
          </p:grpSpPr>
          <p:sp>
            <p:nvSpPr>
              <p:cNvPr id="63" name="TextBox 62"/>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64" name="Rectangle 63"/>
              <p:cNvSpPr/>
              <p:nvPr/>
            </p:nvSpPr>
            <p:spPr>
              <a:xfrm>
                <a:off x="1199156" y="1220012"/>
                <a:ext cx="1775683" cy="283924"/>
              </a:xfrm>
              <a:prstGeom prst="rect">
                <a:avLst/>
              </a:prstGeom>
            </p:spPr>
            <p:txBody>
              <a:bodyPr wrap="square">
                <a:spAutoFit/>
              </a:bodyPr>
              <a:lstStyle/>
              <a:p>
                <a:r>
                  <a:rPr lang="en-US" b="1" dirty="0">
                    <a:solidFill>
                      <a:srgbClr val="ED7D31"/>
                    </a:solidFill>
                  </a:rPr>
                  <a:t>Title Goes Here</a:t>
                </a:r>
              </a:p>
            </p:txBody>
          </p:sp>
        </p:grpSp>
      </p:grpSp>
      <p:sp>
        <p:nvSpPr>
          <p:cNvPr id="65" name="TextBox 64"/>
          <p:cNvSpPr txBox="1"/>
          <p:nvPr/>
        </p:nvSpPr>
        <p:spPr>
          <a:xfrm>
            <a:off x="1389791" y="5502358"/>
            <a:ext cx="9389012" cy="874085"/>
          </a:xfrm>
          <a:prstGeom prst="rect">
            <a:avLst/>
          </a:prstGeom>
          <a:noFill/>
        </p:spPr>
        <p:txBody>
          <a:bodyPr wrap="square" rtlCol="0">
            <a:spAutoFit/>
          </a:bodyPr>
          <a:lstStyle/>
          <a:p>
            <a:pPr algn="ctr"/>
            <a:r>
              <a:rPr lang="en-US" sz="1860"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rPr>
              <a:t>. </a:t>
            </a:r>
          </a:p>
        </p:txBody>
      </p:sp>
      <p:grpSp>
        <p:nvGrpSpPr>
          <p:cNvPr id="49" name="Group 48"/>
          <p:cNvGrpSpPr>
            <a:grpSpLocks noChangeAspect="1"/>
          </p:cNvGrpSpPr>
          <p:nvPr/>
        </p:nvGrpSpPr>
        <p:grpSpPr>
          <a:xfrm>
            <a:off x="163741" y="2339105"/>
            <a:ext cx="3108960" cy="786584"/>
            <a:chOff x="3027000" y="1208736"/>
            <a:chExt cx="3112451" cy="787467"/>
          </a:xfrm>
        </p:grpSpPr>
        <p:sp>
          <p:nvSpPr>
            <p:cNvPr id="50" name="Right Triangle 49"/>
            <p:cNvSpPr/>
            <p:nvPr/>
          </p:nvSpPr>
          <p:spPr>
            <a:xfrm flipH="1" flipV="1">
              <a:off x="3027000" y="1669592"/>
              <a:ext cx="249234" cy="326611"/>
            </a:xfrm>
            <a:prstGeom prst="rtTriangl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1" name="Right Triangle 50"/>
            <p:cNvSpPr/>
            <p:nvPr/>
          </p:nvSpPr>
          <p:spPr>
            <a:xfrm flipV="1">
              <a:off x="5889598" y="1669592"/>
              <a:ext cx="249234" cy="3266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2" name="Rectangle 51"/>
            <p:cNvSpPr/>
            <p:nvPr/>
          </p:nvSpPr>
          <p:spPr>
            <a:xfrm>
              <a:off x="3027000" y="1208736"/>
              <a:ext cx="3112451" cy="46085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0" b="1" dirty="0">
                  <a:solidFill>
                    <a:schemeClr val="bg1"/>
                  </a:solidFill>
                </a:rPr>
                <a:t>Lorem Ipsum Dolor</a:t>
              </a:r>
            </a:p>
          </p:txBody>
        </p:sp>
      </p:grpSp>
      <p:grpSp>
        <p:nvGrpSpPr>
          <p:cNvPr id="58" name="Group 57"/>
          <p:cNvGrpSpPr>
            <a:grpSpLocks noChangeAspect="1"/>
          </p:cNvGrpSpPr>
          <p:nvPr/>
        </p:nvGrpSpPr>
        <p:grpSpPr>
          <a:xfrm>
            <a:off x="8980632" y="2333935"/>
            <a:ext cx="3096912" cy="786584"/>
            <a:chOff x="3027000" y="1208736"/>
            <a:chExt cx="3100389" cy="787467"/>
          </a:xfrm>
        </p:grpSpPr>
        <p:sp>
          <p:nvSpPr>
            <p:cNvPr id="59" name="Right Triangle 58"/>
            <p:cNvSpPr/>
            <p:nvPr/>
          </p:nvSpPr>
          <p:spPr>
            <a:xfrm flipH="1" flipV="1">
              <a:off x="3027000" y="1669592"/>
              <a:ext cx="249234" cy="32661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60" name="Right Triangle 59"/>
            <p:cNvSpPr/>
            <p:nvPr/>
          </p:nvSpPr>
          <p:spPr>
            <a:xfrm flipV="1">
              <a:off x="5878155" y="1669592"/>
              <a:ext cx="249234" cy="32661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61" name="Rectangle 60"/>
            <p:cNvSpPr/>
            <p:nvPr/>
          </p:nvSpPr>
          <p:spPr>
            <a:xfrm>
              <a:off x="3027000" y="1208736"/>
              <a:ext cx="3100389" cy="460856"/>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0" b="1" dirty="0">
                  <a:solidFill>
                    <a:schemeClr val="bg1"/>
                  </a:solidFill>
                </a:rPr>
                <a:t>Lorem Ipsum Dolor</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6" name="Group 35"/>
          <p:cNvGrpSpPr/>
          <p:nvPr/>
        </p:nvGrpSpPr>
        <p:grpSpPr>
          <a:xfrm>
            <a:off x="754150" y="295106"/>
            <a:ext cx="4364195" cy="665324"/>
            <a:chOff x="754150" y="295106"/>
            <a:chExt cx="4364195" cy="665324"/>
          </a:xfrm>
        </p:grpSpPr>
        <p:sp>
          <p:nvSpPr>
            <p:cNvPr id="37"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8"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174710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750" fill="hold"/>
                                        <p:tgtEl>
                                          <p:spTgt spid="7"/>
                                        </p:tgtEl>
                                        <p:attrNameLst>
                                          <p:attrName>ppt_w</p:attrName>
                                        </p:attrNameLst>
                                      </p:cBhvr>
                                      <p:tavLst>
                                        <p:tav tm="0">
                                          <p:val>
                                            <p:fltVal val="0"/>
                                          </p:val>
                                        </p:tav>
                                        <p:tav tm="100000">
                                          <p:val>
                                            <p:strVal val="#ppt_w"/>
                                          </p:val>
                                        </p:tav>
                                      </p:tavLst>
                                    </p:anim>
                                    <p:anim calcmode="lin" valueType="num">
                                      <p:cBhvr>
                                        <p:cTn id="14" dur="750" fill="hold"/>
                                        <p:tgtEl>
                                          <p:spTgt spid="7"/>
                                        </p:tgtEl>
                                        <p:attrNameLst>
                                          <p:attrName>ppt_h</p:attrName>
                                        </p:attrNameLst>
                                      </p:cBhvr>
                                      <p:tavLst>
                                        <p:tav tm="0">
                                          <p:val>
                                            <p:fltVal val="0"/>
                                          </p:val>
                                        </p:tav>
                                        <p:tav tm="100000">
                                          <p:val>
                                            <p:strVal val="#ppt_h"/>
                                          </p:val>
                                        </p:tav>
                                      </p:tavLst>
                                    </p:anim>
                                    <p:animEffect transition="in" filter="fade">
                                      <p:cBhvr>
                                        <p:cTn id="15" dur="750"/>
                                        <p:tgtEl>
                                          <p:spTgt spid="7"/>
                                        </p:tgtEl>
                                      </p:cBhvr>
                                    </p:animEffect>
                                  </p:childTnLst>
                                </p:cTn>
                              </p:par>
                            </p:childTnLst>
                          </p:cTn>
                        </p:par>
                        <p:par>
                          <p:cTn id="16" fill="hold">
                            <p:stCondLst>
                              <p:cond delay="2750"/>
                            </p:stCondLst>
                            <p:childTnLst>
                              <p:par>
                                <p:cTn id="17" presetID="22" presetClass="entr" presetSubtype="2"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right)">
                                      <p:cBhvr>
                                        <p:cTn id="19" dur="1000"/>
                                        <p:tgtEl>
                                          <p:spTgt spid="18"/>
                                        </p:tgtEl>
                                      </p:cBhvr>
                                    </p:animEffect>
                                  </p:childTnLst>
                                </p:cTn>
                              </p:par>
                            </p:childTnLst>
                          </p:cTn>
                        </p:par>
                        <p:par>
                          <p:cTn id="20" fill="hold">
                            <p:stCondLst>
                              <p:cond delay="3750"/>
                            </p:stCondLst>
                            <p:childTnLst>
                              <p:par>
                                <p:cTn id="21" presetID="42" presetClass="entr" presetSubtype="0" fill="hold"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fade">
                                      <p:cBhvr>
                                        <p:cTn id="23" dur="1000"/>
                                        <p:tgtEl>
                                          <p:spTgt spid="49"/>
                                        </p:tgtEl>
                                      </p:cBhvr>
                                    </p:animEffect>
                                    <p:anim calcmode="lin" valueType="num">
                                      <p:cBhvr>
                                        <p:cTn id="24" dur="1000" fill="hold"/>
                                        <p:tgtEl>
                                          <p:spTgt spid="49"/>
                                        </p:tgtEl>
                                        <p:attrNameLst>
                                          <p:attrName>ppt_x</p:attrName>
                                        </p:attrNameLst>
                                      </p:cBhvr>
                                      <p:tavLst>
                                        <p:tav tm="0">
                                          <p:val>
                                            <p:strVal val="#ppt_x"/>
                                          </p:val>
                                        </p:tav>
                                        <p:tav tm="100000">
                                          <p:val>
                                            <p:strVal val="#ppt_x"/>
                                          </p:val>
                                        </p:tav>
                                      </p:tavLst>
                                    </p:anim>
                                    <p:anim calcmode="lin" valueType="num">
                                      <p:cBhvr>
                                        <p:cTn id="25" dur="1000" fill="hold"/>
                                        <p:tgtEl>
                                          <p:spTgt spid="49"/>
                                        </p:tgtEl>
                                        <p:attrNameLst>
                                          <p:attrName>ppt_y</p:attrName>
                                        </p:attrNameLst>
                                      </p:cBhvr>
                                      <p:tavLst>
                                        <p:tav tm="0">
                                          <p:val>
                                            <p:strVal val="#ppt_y+.1"/>
                                          </p:val>
                                        </p:tav>
                                        <p:tav tm="100000">
                                          <p:val>
                                            <p:strVal val="#ppt_y"/>
                                          </p:val>
                                        </p:tav>
                                      </p:tavLst>
                                    </p:anim>
                                  </p:childTnLst>
                                </p:cTn>
                              </p:par>
                            </p:childTnLst>
                          </p:cTn>
                        </p:par>
                        <p:par>
                          <p:cTn id="26" fill="hold">
                            <p:stCondLst>
                              <p:cond delay="4750"/>
                            </p:stCondLst>
                            <p:childTnLst>
                              <p:par>
                                <p:cTn id="27" presetID="42"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par>
                          <p:cTn id="32" fill="hold">
                            <p:stCondLst>
                              <p:cond delay="5750"/>
                            </p:stCondLst>
                            <p:childTnLst>
                              <p:par>
                                <p:cTn id="33" presetID="45" presetClass="entr" presetSubtype="0"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000"/>
                                        <p:tgtEl>
                                          <p:spTgt spid="10"/>
                                        </p:tgtEl>
                                      </p:cBhvr>
                                    </p:animEffect>
                                    <p:anim calcmode="lin" valueType="num">
                                      <p:cBhvr>
                                        <p:cTn id="36" dur="2000" fill="hold"/>
                                        <p:tgtEl>
                                          <p:spTgt spid="10"/>
                                        </p:tgtEl>
                                        <p:attrNameLst>
                                          <p:attrName>ppt_w</p:attrName>
                                        </p:attrNameLst>
                                      </p:cBhvr>
                                      <p:tavLst>
                                        <p:tav tm="0" fmla="#ppt_w*sin(2.5*pi*$)">
                                          <p:val>
                                            <p:fltVal val="0"/>
                                          </p:val>
                                        </p:tav>
                                        <p:tav tm="100000">
                                          <p:val>
                                            <p:fltVal val="1"/>
                                          </p:val>
                                        </p:tav>
                                      </p:tavLst>
                                    </p:anim>
                                    <p:anim calcmode="lin" valueType="num">
                                      <p:cBhvr>
                                        <p:cTn id="37" dur="2000" fill="hold"/>
                                        <p:tgtEl>
                                          <p:spTgt spid="10"/>
                                        </p:tgtEl>
                                        <p:attrNameLst>
                                          <p:attrName>ppt_h</p:attrName>
                                        </p:attrNameLst>
                                      </p:cBhvr>
                                      <p:tavLst>
                                        <p:tav tm="0">
                                          <p:val>
                                            <p:strVal val="#ppt_h"/>
                                          </p:val>
                                        </p:tav>
                                        <p:tav tm="100000">
                                          <p:val>
                                            <p:strVal val="#ppt_h"/>
                                          </p:val>
                                        </p:tav>
                                      </p:tavLst>
                                    </p:anim>
                                  </p:childTnLst>
                                </p:cTn>
                              </p:par>
                            </p:childTnLst>
                          </p:cTn>
                        </p:par>
                        <p:par>
                          <p:cTn id="38" fill="hold">
                            <p:stCondLst>
                              <p:cond delay="7750"/>
                            </p:stCondLst>
                            <p:childTnLst>
                              <p:par>
                                <p:cTn id="39" presetID="53" presetClass="entr" presetSubtype="16"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750" fill="hold"/>
                                        <p:tgtEl>
                                          <p:spTgt spid="11"/>
                                        </p:tgtEl>
                                        <p:attrNameLst>
                                          <p:attrName>ppt_w</p:attrName>
                                        </p:attrNameLst>
                                      </p:cBhvr>
                                      <p:tavLst>
                                        <p:tav tm="0">
                                          <p:val>
                                            <p:fltVal val="0"/>
                                          </p:val>
                                        </p:tav>
                                        <p:tav tm="100000">
                                          <p:val>
                                            <p:strVal val="#ppt_w"/>
                                          </p:val>
                                        </p:tav>
                                      </p:tavLst>
                                    </p:anim>
                                    <p:anim calcmode="lin" valueType="num">
                                      <p:cBhvr>
                                        <p:cTn id="42" dur="750" fill="hold"/>
                                        <p:tgtEl>
                                          <p:spTgt spid="11"/>
                                        </p:tgtEl>
                                        <p:attrNameLst>
                                          <p:attrName>ppt_h</p:attrName>
                                        </p:attrNameLst>
                                      </p:cBhvr>
                                      <p:tavLst>
                                        <p:tav tm="0">
                                          <p:val>
                                            <p:fltVal val="0"/>
                                          </p:val>
                                        </p:tav>
                                        <p:tav tm="100000">
                                          <p:val>
                                            <p:strVal val="#ppt_h"/>
                                          </p:val>
                                        </p:tav>
                                      </p:tavLst>
                                    </p:anim>
                                    <p:animEffect transition="in" filter="fade">
                                      <p:cBhvr>
                                        <p:cTn id="43" dur="750"/>
                                        <p:tgtEl>
                                          <p:spTgt spid="11"/>
                                        </p:tgtEl>
                                      </p:cBhvr>
                                    </p:animEffect>
                                  </p:childTnLst>
                                </p:cTn>
                              </p:par>
                            </p:childTnLst>
                          </p:cTn>
                        </p:par>
                        <p:par>
                          <p:cTn id="44" fill="hold">
                            <p:stCondLst>
                              <p:cond delay="850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childTnLst>
                          </p:cTn>
                        </p:par>
                        <p:par>
                          <p:cTn id="48" fill="hold">
                            <p:stCondLst>
                              <p:cond delay="9500"/>
                            </p:stCondLst>
                            <p:childTnLst>
                              <p:par>
                                <p:cTn id="49" presetID="42" presetClass="entr" presetSubtype="0" fill="hold" nodeType="after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fade">
                                      <p:cBhvr>
                                        <p:cTn id="51" dur="1000"/>
                                        <p:tgtEl>
                                          <p:spTgt spid="58"/>
                                        </p:tgtEl>
                                      </p:cBhvr>
                                    </p:animEffect>
                                    <p:anim calcmode="lin" valueType="num">
                                      <p:cBhvr>
                                        <p:cTn id="52" dur="1000" fill="hold"/>
                                        <p:tgtEl>
                                          <p:spTgt spid="58"/>
                                        </p:tgtEl>
                                        <p:attrNameLst>
                                          <p:attrName>ppt_x</p:attrName>
                                        </p:attrNameLst>
                                      </p:cBhvr>
                                      <p:tavLst>
                                        <p:tav tm="0">
                                          <p:val>
                                            <p:strVal val="#ppt_x"/>
                                          </p:val>
                                        </p:tav>
                                        <p:tav tm="100000">
                                          <p:val>
                                            <p:strVal val="#ppt_x"/>
                                          </p:val>
                                        </p:tav>
                                      </p:tavLst>
                                    </p:anim>
                                    <p:anim calcmode="lin" valueType="num">
                                      <p:cBhvr>
                                        <p:cTn id="53" dur="1000" fill="hold"/>
                                        <p:tgtEl>
                                          <p:spTgt spid="58"/>
                                        </p:tgtEl>
                                        <p:attrNameLst>
                                          <p:attrName>ppt_y</p:attrName>
                                        </p:attrNameLst>
                                      </p:cBhvr>
                                      <p:tavLst>
                                        <p:tav tm="0">
                                          <p:val>
                                            <p:strVal val="#ppt_y+.1"/>
                                          </p:val>
                                        </p:tav>
                                        <p:tav tm="100000">
                                          <p:val>
                                            <p:strVal val="#ppt_y"/>
                                          </p:val>
                                        </p:tav>
                                      </p:tavLst>
                                    </p:anim>
                                  </p:childTnLst>
                                </p:cTn>
                              </p:par>
                            </p:childTnLst>
                          </p:cTn>
                        </p:par>
                        <p:par>
                          <p:cTn id="54" fill="hold">
                            <p:stCondLst>
                              <p:cond delay="10500"/>
                            </p:stCondLst>
                            <p:childTnLst>
                              <p:par>
                                <p:cTn id="55" presetID="42" presetClass="entr" presetSubtype="0" fill="hold" nodeType="after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1000"/>
                                        <p:tgtEl>
                                          <p:spTgt spid="4"/>
                                        </p:tgtEl>
                                      </p:cBhvr>
                                    </p:animEffect>
                                    <p:anim calcmode="lin" valueType="num">
                                      <p:cBhvr>
                                        <p:cTn id="58" dur="1000" fill="hold"/>
                                        <p:tgtEl>
                                          <p:spTgt spid="4"/>
                                        </p:tgtEl>
                                        <p:attrNameLst>
                                          <p:attrName>ppt_x</p:attrName>
                                        </p:attrNameLst>
                                      </p:cBhvr>
                                      <p:tavLst>
                                        <p:tav tm="0">
                                          <p:val>
                                            <p:strVal val="#ppt_x"/>
                                          </p:val>
                                        </p:tav>
                                        <p:tav tm="100000">
                                          <p:val>
                                            <p:strVal val="#ppt_x"/>
                                          </p:val>
                                        </p:tav>
                                      </p:tavLst>
                                    </p:anim>
                                    <p:anim calcmode="lin" valueType="num">
                                      <p:cBhvr>
                                        <p:cTn id="59" dur="1000" fill="hold"/>
                                        <p:tgtEl>
                                          <p:spTgt spid="4"/>
                                        </p:tgtEl>
                                        <p:attrNameLst>
                                          <p:attrName>ppt_y</p:attrName>
                                        </p:attrNameLst>
                                      </p:cBhvr>
                                      <p:tavLst>
                                        <p:tav tm="0">
                                          <p:val>
                                            <p:strVal val="#ppt_y+.1"/>
                                          </p:val>
                                        </p:tav>
                                        <p:tav tm="100000">
                                          <p:val>
                                            <p:strVal val="#ppt_y"/>
                                          </p:val>
                                        </p:tav>
                                      </p:tavLst>
                                    </p:anim>
                                  </p:childTnLst>
                                </p:cTn>
                              </p:par>
                            </p:childTnLst>
                          </p:cTn>
                        </p:par>
                        <p:par>
                          <p:cTn id="60" fill="hold">
                            <p:stCondLst>
                              <p:cond delay="11500"/>
                            </p:stCondLst>
                            <p:childTnLst>
                              <p:par>
                                <p:cTn id="61" presetID="22" presetClass="entr" presetSubtype="1" fill="hold" grpId="0" nodeType="after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wipe(up)">
                                      <p:cBhvr>
                                        <p:cTn id="63"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3231</TotalTime>
  <Words>1235</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596</cp:revision>
  <dcterms:created xsi:type="dcterms:W3CDTF">2015-12-31T02:20:12Z</dcterms:created>
  <dcterms:modified xsi:type="dcterms:W3CDTF">2016-09-17T22:38:03Z</dcterms:modified>
</cp:coreProperties>
</file>