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2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31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a:spLocks noChangeAspect="1"/>
          </p:cNvSpPr>
          <p:nvPr/>
        </p:nvSpPr>
        <p:spPr>
          <a:xfrm>
            <a:off x="2462016" y="1264740"/>
            <a:ext cx="716619" cy="1433240"/>
          </a:xfrm>
          <a:custGeom>
            <a:avLst/>
            <a:gdLst>
              <a:gd name="connsiteX0" fmla="*/ 914400 w 914400"/>
              <a:gd name="connsiteY0" fmla="*/ 0 h 1828800"/>
              <a:gd name="connsiteX1" fmla="*/ 914400 w 914400"/>
              <a:gd name="connsiteY1" fmla="*/ 228600 h 1828800"/>
              <a:gd name="connsiteX2" fmla="*/ 228600 w 914400"/>
              <a:gd name="connsiteY2" fmla="*/ 914400 h 1828800"/>
              <a:gd name="connsiteX3" fmla="*/ 914400 w 914400"/>
              <a:gd name="connsiteY3" fmla="*/ 1600200 h 1828800"/>
              <a:gd name="connsiteX4" fmla="*/ 914400 w 914400"/>
              <a:gd name="connsiteY4" fmla="*/ 1828800 h 1828800"/>
              <a:gd name="connsiteX5" fmla="*/ 0 w 914400"/>
              <a:gd name="connsiteY5" fmla="*/ 914400 h 1828800"/>
              <a:gd name="connsiteX6" fmla="*/ 914400 w 914400"/>
              <a:gd name="connsiteY6"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28800">
                <a:moveTo>
                  <a:pt x="914400" y="0"/>
                </a:moveTo>
                <a:lnTo>
                  <a:pt x="914400" y="228600"/>
                </a:lnTo>
                <a:cubicBezTo>
                  <a:pt x="535643" y="228600"/>
                  <a:pt x="228600" y="535643"/>
                  <a:pt x="228600" y="914400"/>
                </a:cubicBezTo>
                <a:cubicBezTo>
                  <a:pt x="228600" y="1293157"/>
                  <a:pt x="535643" y="1600200"/>
                  <a:pt x="914400" y="1600200"/>
                </a:cubicBezTo>
                <a:lnTo>
                  <a:pt x="914400" y="1828800"/>
                </a:lnTo>
                <a:cubicBezTo>
                  <a:pt x="409391" y="1828800"/>
                  <a:pt x="0" y="1419409"/>
                  <a:pt x="0" y="914400"/>
                </a:cubicBezTo>
                <a:cubicBezTo>
                  <a:pt x="0" y="409391"/>
                  <a:pt x="409391" y="0"/>
                  <a:pt x="914400" y="0"/>
                </a:cubicBezTo>
                <a:close/>
              </a:path>
            </a:pathLst>
          </a:cu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78635" y="1264740"/>
            <a:ext cx="905256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0800000">
            <a:off x="9050937" y="2518824"/>
            <a:ext cx="716619" cy="1433240"/>
          </a:xfrm>
          <a:custGeom>
            <a:avLst/>
            <a:gdLst>
              <a:gd name="connsiteX0" fmla="*/ 914400 w 914400"/>
              <a:gd name="connsiteY0" fmla="*/ 0 h 1828800"/>
              <a:gd name="connsiteX1" fmla="*/ 914400 w 914400"/>
              <a:gd name="connsiteY1" fmla="*/ 228600 h 1828800"/>
              <a:gd name="connsiteX2" fmla="*/ 228600 w 914400"/>
              <a:gd name="connsiteY2" fmla="*/ 914400 h 1828800"/>
              <a:gd name="connsiteX3" fmla="*/ 914400 w 914400"/>
              <a:gd name="connsiteY3" fmla="*/ 1600200 h 1828800"/>
              <a:gd name="connsiteX4" fmla="*/ 914400 w 914400"/>
              <a:gd name="connsiteY4" fmla="*/ 1828800 h 1828800"/>
              <a:gd name="connsiteX5" fmla="*/ 0 w 914400"/>
              <a:gd name="connsiteY5" fmla="*/ 914400 h 1828800"/>
              <a:gd name="connsiteX6" fmla="*/ 914400 w 914400"/>
              <a:gd name="connsiteY6"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28800">
                <a:moveTo>
                  <a:pt x="914400" y="0"/>
                </a:moveTo>
                <a:lnTo>
                  <a:pt x="914400" y="228600"/>
                </a:lnTo>
                <a:cubicBezTo>
                  <a:pt x="535643" y="228600"/>
                  <a:pt x="228600" y="535643"/>
                  <a:pt x="228600" y="914400"/>
                </a:cubicBezTo>
                <a:cubicBezTo>
                  <a:pt x="228600" y="1293157"/>
                  <a:pt x="535643" y="1600200"/>
                  <a:pt x="914400" y="1600200"/>
                </a:cubicBezTo>
                <a:lnTo>
                  <a:pt x="914400" y="1828800"/>
                </a:lnTo>
                <a:cubicBezTo>
                  <a:pt x="409391" y="1828800"/>
                  <a:pt x="0" y="1419409"/>
                  <a:pt x="0" y="914400"/>
                </a:cubicBezTo>
                <a:cubicBezTo>
                  <a:pt x="0" y="409391"/>
                  <a:pt x="409391" y="0"/>
                  <a:pt x="914400" y="0"/>
                </a:cubicBezTo>
                <a:close/>
              </a:path>
            </a:pathLst>
          </a:cu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178637" y="2518824"/>
            <a:ext cx="587628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a:off x="2462016" y="3767149"/>
            <a:ext cx="716619" cy="1433240"/>
          </a:xfrm>
          <a:custGeom>
            <a:avLst/>
            <a:gdLst>
              <a:gd name="connsiteX0" fmla="*/ 914400 w 914400"/>
              <a:gd name="connsiteY0" fmla="*/ 0 h 1828800"/>
              <a:gd name="connsiteX1" fmla="*/ 914400 w 914400"/>
              <a:gd name="connsiteY1" fmla="*/ 228600 h 1828800"/>
              <a:gd name="connsiteX2" fmla="*/ 228600 w 914400"/>
              <a:gd name="connsiteY2" fmla="*/ 914400 h 1828800"/>
              <a:gd name="connsiteX3" fmla="*/ 914400 w 914400"/>
              <a:gd name="connsiteY3" fmla="*/ 1600200 h 1828800"/>
              <a:gd name="connsiteX4" fmla="*/ 914400 w 914400"/>
              <a:gd name="connsiteY4" fmla="*/ 1828800 h 1828800"/>
              <a:gd name="connsiteX5" fmla="*/ 0 w 914400"/>
              <a:gd name="connsiteY5" fmla="*/ 914400 h 1828800"/>
              <a:gd name="connsiteX6" fmla="*/ 914400 w 914400"/>
              <a:gd name="connsiteY6"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28800">
                <a:moveTo>
                  <a:pt x="914400" y="0"/>
                </a:moveTo>
                <a:lnTo>
                  <a:pt x="914400" y="228600"/>
                </a:lnTo>
                <a:cubicBezTo>
                  <a:pt x="535643" y="228600"/>
                  <a:pt x="228600" y="535643"/>
                  <a:pt x="228600" y="914400"/>
                </a:cubicBezTo>
                <a:cubicBezTo>
                  <a:pt x="228600" y="1293157"/>
                  <a:pt x="535643" y="1600200"/>
                  <a:pt x="914400" y="1600200"/>
                </a:cubicBezTo>
                <a:lnTo>
                  <a:pt x="914400" y="1828800"/>
                </a:lnTo>
                <a:cubicBezTo>
                  <a:pt x="409391" y="1828800"/>
                  <a:pt x="0" y="1419409"/>
                  <a:pt x="0" y="914400"/>
                </a:cubicBezTo>
                <a:cubicBezTo>
                  <a:pt x="0" y="409391"/>
                  <a:pt x="409391" y="0"/>
                  <a:pt x="914400"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rot="10800000">
            <a:off x="3174656" y="3767149"/>
            <a:ext cx="587628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a:spLocks noChangeAspect="1"/>
          </p:cNvSpPr>
          <p:nvPr/>
        </p:nvSpPr>
        <p:spPr>
          <a:xfrm rot="10800000">
            <a:off x="9046954" y="5026763"/>
            <a:ext cx="716619" cy="1433240"/>
          </a:xfrm>
          <a:custGeom>
            <a:avLst/>
            <a:gdLst>
              <a:gd name="connsiteX0" fmla="*/ 914400 w 914400"/>
              <a:gd name="connsiteY0" fmla="*/ 0 h 1828800"/>
              <a:gd name="connsiteX1" fmla="*/ 914400 w 914400"/>
              <a:gd name="connsiteY1" fmla="*/ 228600 h 1828800"/>
              <a:gd name="connsiteX2" fmla="*/ 228600 w 914400"/>
              <a:gd name="connsiteY2" fmla="*/ 914400 h 1828800"/>
              <a:gd name="connsiteX3" fmla="*/ 914400 w 914400"/>
              <a:gd name="connsiteY3" fmla="*/ 1600200 h 1828800"/>
              <a:gd name="connsiteX4" fmla="*/ 914400 w 914400"/>
              <a:gd name="connsiteY4" fmla="*/ 1828800 h 1828800"/>
              <a:gd name="connsiteX5" fmla="*/ 0 w 914400"/>
              <a:gd name="connsiteY5" fmla="*/ 914400 h 1828800"/>
              <a:gd name="connsiteX6" fmla="*/ 914400 w 914400"/>
              <a:gd name="connsiteY6"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28800">
                <a:moveTo>
                  <a:pt x="914400" y="0"/>
                </a:moveTo>
                <a:lnTo>
                  <a:pt x="914400" y="228600"/>
                </a:lnTo>
                <a:cubicBezTo>
                  <a:pt x="535643" y="228600"/>
                  <a:pt x="228600" y="535643"/>
                  <a:pt x="228600" y="914400"/>
                </a:cubicBezTo>
                <a:cubicBezTo>
                  <a:pt x="228600" y="1293157"/>
                  <a:pt x="535643" y="1600200"/>
                  <a:pt x="914400" y="1600200"/>
                </a:cubicBezTo>
                <a:lnTo>
                  <a:pt x="914400" y="1828800"/>
                </a:lnTo>
                <a:cubicBezTo>
                  <a:pt x="409391" y="1828800"/>
                  <a:pt x="0" y="1419409"/>
                  <a:pt x="0" y="914400"/>
                </a:cubicBezTo>
                <a:cubicBezTo>
                  <a:pt x="0" y="409391"/>
                  <a:pt x="409391" y="0"/>
                  <a:pt x="914400"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174655" y="5026763"/>
            <a:ext cx="587628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rot="10800000">
            <a:off x="-5606" y="6275087"/>
            <a:ext cx="905256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p:cNvGrpSpPr/>
          <p:nvPr/>
        </p:nvGrpSpPr>
        <p:grpSpPr>
          <a:xfrm>
            <a:off x="3792996" y="1460469"/>
            <a:ext cx="5246088" cy="983488"/>
            <a:chOff x="3635725" y="1595552"/>
            <a:chExt cx="5246088" cy="983488"/>
          </a:xfrm>
        </p:grpSpPr>
        <p:sp>
          <p:nvSpPr>
            <p:cNvPr id="79" name="Freeform 78"/>
            <p:cNvSpPr/>
            <p:nvPr/>
          </p:nvSpPr>
          <p:spPr>
            <a:xfrm>
              <a:off x="3635725" y="1662007"/>
              <a:ext cx="5246088" cy="914400"/>
            </a:xfrm>
            <a:custGeom>
              <a:avLst/>
              <a:gdLst>
                <a:gd name="connsiteX0" fmla="*/ 13277 w 5246088"/>
                <a:gd name="connsiteY0" fmla="*/ 0 h 914400"/>
                <a:gd name="connsiteX1" fmla="*/ 5093685 w 5246088"/>
                <a:gd name="connsiteY1" fmla="*/ 0 h 914400"/>
                <a:gd name="connsiteX2" fmla="*/ 5246088 w 5246088"/>
                <a:gd name="connsiteY2" fmla="*/ 152403 h 914400"/>
                <a:gd name="connsiteX3" fmla="*/ 5246088 w 5246088"/>
                <a:gd name="connsiteY3" fmla="*/ 761997 h 914400"/>
                <a:gd name="connsiteX4" fmla="*/ 5093685 w 5246088"/>
                <a:gd name="connsiteY4" fmla="*/ 914400 h 914400"/>
                <a:gd name="connsiteX5" fmla="*/ 0 w 5246088"/>
                <a:gd name="connsiteY5" fmla="*/ 914400 h 914400"/>
                <a:gd name="connsiteX6" fmla="*/ 12411 w 5246088"/>
                <a:gd name="connsiteY6" fmla="*/ 904160 h 914400"/>
                <a:gd name="connsiteX7" fmla="*/ 199886 w 5246088"/>
                <a:gd name="connsiteY7" fmla="*/ 451555 h 914400"/>
                <a:gd name="connsiteX8" fmla="*/ 90571 w 5246088"/>
                <a:gd name="connsiteY8" fmla="*/ 9368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6088" h="914400">
                  <a:moveTo>
                    <a:pt x="13277" y="0"/>
                  </a:moveTo>
                  <a:lnTo>
                    <a:pt x="5093685" y="0"/>
                  </a:lnTo>
                  <a:cubicBezTo>
                    <a:pt x="5177855" y="0"/>
                    <a:pt x="5246088" y="68233"/>
                    <a:pt x="5246088" y="152403"/>
                  </a:cubicBezTo>
                  <a:lnTo>
                    <a:pt x="5246088" y="761997"/>
                  </a:lnTo>
                  <a:cubicBezTo>
                    <a:pt x="5246088" y="846167"/>
                    <a:pt x="5177855" y="914400"/>
                    <a:pt x="5093685" y="914400"/>
                  </a:cubicBezTo>
                  <a:lnTo>
                    <a:pt x="0" y="914400"/>
                  </a:lnTo>
                  <a:lnTo>
                    <a:pt x="12411" y="904160"/>
                  </a:lnTo>
                  <a:cubicBezTo>
                    <a:pt x="128243" y="788328"/>
                    <a:pt x="199886" y="628308"/>
                    <a:pt x="199886" y="451555"/>
                  </a:cubicBezTo>
                  <a:cubicBezTo>
                    <a:pt x="199886" y="318990"/>
                    <a:pt x="159587" y="195838"/>
                    <a:pt x="90571" y="93680"/>
                  </a:cubicBezTo>
                  <a:close/>
                </a:path>
              </a:pathLst>
            </a:custGeom>
            <a:solidFill>
              <a:srgbClr val="00B0F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8003822" y="1702082"/>
              <a:ext cx="822960" cy="822960"/>
            </a:xfrm>
            <a:prstGeom prst="round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p:cNvGrpSpPr/>
            <p:nvPr/>
          </p:nvGrpSpPr>
          <p:grpSpPr>
            <a:xfrm>
              <a:off x="4001102" y="1595552"/>
              <a:ext cx="3999058" cy="983488"/>
              <a:chOff x="1199156" y="1220012"/>
              <a:chExt cx="1810486" cy="737616"/>
            </a:xfrm>
          </p:grpSpPr>
          <p:sp>
            <p:nvSpPr>
              <p:cNvPr id="84" name="TextBox 83"/>
              <p:cNvSpPr txBox="1"/>
              <p:nvPr/>
            </p:nvSpPr>
            <p:spPr>
              <a:xfrm>
                <a:off x="1297458" y="1403630"/>
                <a:ext cx="1712184" cy="553998"/>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a:t>
                </a:r>
              </a:p>
            </p:txBody>
          </p:sp>
          <p:sp>
            <p:nvSpPr>
              <p:cNvPr id="85" name="Rectangle 84"/>
              <p:cNvSpPr/>
              <p:nvPr/>
            </p:nvSpPr>
            <p:spPr>
              <a:xfrm>
                <a:off x="1199156" y="1220012"/>
                <a:ext cx="1775683" cy="283924"/>
              </a:xfrm>
              <a:prstGeom prst="rect">
                <a:avLst/>
              </a:prstGeom>
            </p:spPr>
            <p:txBody>
              <a:bodyPr wrap="square">
                <a:spAutoFit/>
              </a:bodyPr>
              <a:lstStyle/>
              <a:p>
                <a:r>
                  <a:rPr lang="en-US" b="1" dirty="0">
                    <a:solidFill>
                      <a:schemeClr val="bg2">
                        <a:lumMod val="10000"/>
                      </a:schemeClr>
                    </a:solidFill>
                  </a:rPr>
                  <a:t>Title Goes Here</a:t>
                </a:r>
              </a:p>
            </p:txBody>
          </p:sp>
        </p:grpSp>
      </p:grpSp>
      <p:grpSp>
        <p:nvGrpSpPr>
          <p:cNvPr id="96" name="Group 95"/>
          <p:cNvGrpSpPr/>
          <p:nvPr/>
        </p:nvGrpSpPr>
        <p:grpSpPr>
          <a:xfrm>
            <a:off x="3231499" y="2721749"/>
            <a:ext cx="5195175" cy="983488"/>
            <a:chOff x="3418902" y="2856832"/>
            <a:chExt cx="5195175" cy="983488"/>
          </a:xfrm>
        </p:grpSpPr>
        <p:sp>
          <p:nvSpPr>
            <p:cNvPr id="78" name="Freeform 77"/>
            <p:cNvSpPr/>
            <p:nvPr/>
          </p:nvSpPr>
          <p:spPr>
            <a:xfrm rot="10800000">
              <a:off x="3418902" y="2913736"/>
              <a:ext cx="5195175" cy="914400"/>
            </a:xfrm>
            <a:custGeom>
              <a:avLst/>
              <a:gdLst>
                <a:gd name="connsiteX0" fmla="*/ 5042772 w 5195175"/>
                <a:gd name="connsiteY0" fmla="*/ 914400 h 914400"/>
                <a:gd name="connsiteX1" fmla="*/ 0 w 5195175"/>
                <a:gd name="connsiteY1" fmla="*/ 914400 h 914400"/>
                <a:gd name="connsiteX2" fmla="*/ 12830 w 5195175"/>
                <a:gd name="connsiteY2" fmla="*/ 903815 h 914400"/>
                <a:gd name="connsiteX3" fmla="*/ 200305 w 5195175"/>
                <a:gd name="connsiteY3" fmla="*/ 451210 h 914400"/>
                <a:gd name="connsiteX4" fmla="*/ 90989 w 5195175"/>
                <a:gd name="connsiteY4" fmla="*/ 93335 h 914400"/>
                <a:gd name="connsiteX5" fmla="*/ 13980 w 5195175"/>
                <a:gd name="connsiteY5" fmla="*/ 0 h 914400"/>
                <a:gd name="connsiteX6" fmla="*/ 5042772 w 5195175"/>
                <a:gd name="connsiteY6" fmla="*/ 0 h 914400"/>
                <a:gd name="connsiteX7" fmla="*/ 5195175 w 5195175"/>
                <a:gd name="connsiteY7" fmla="*/ 152403 h 914400"/>
                <a:gd name="connsiteX8" fmla="*/ 5195175 w 5195175"/>
                <a:gd name="connsiteY8" fmla="*/ 761997 h 914400"/>
                <a:gd name="connsiteX9" fmla="*/ 5042772 w 5195175"/>
                <a:gd name="connsiteY9"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95175" h="914400">
                  <a:moveTo>
                    <a:pt x="5042772" y="914400"/>
                  </a:moveTo>
                  <a:lnTo>
                    <a:pt x="0" y="914400"/>
                  </a:lnTo>
                  <a:lnTo>
                    <a:pt x="12830" y="903815"/>
                  </a:lnTo>
                  <a:cubicBezTo>
                    <a:pt x="128661" y="787983"/>
                    <a:pt x="200305" y="627963"/>
                    <a:pt x="200305" y="451210"/>
                  </a:cubicBezTo>
                  <a:cubicBezTo>
                    <a:pt x="200305" y="318645"/>
                    <a:pt x="160006" y="195493"/>
                    <a:pt x="90989" y="93335"/>
                  </a:cubicBezTo>
                  <a:lnTo>
                    <a:pt x="13980" y="0"/>
                  </a:lnTo>
                  <a:lnTo>
                    <a:pt x="5042772" y="0"/>
                  </a:lnTo>
                  <a:cubicBezTo>
                    <a:pt x="5126942" y="0"/>
                    <a:pt x="5195175" y="68233"/>
                    <a:pt x="5195175" y="152403"/>
                  </a:cubicBezTo>
                  <a:lnTo>
                    <a:pt x="5195175" y="761997"/>
                  </a:lnTo>
                  <a:cubicBezTo>
                    <a:pt x="5195175" y="846167"/>
                    <a:pt x="5126942" y="914400"/>
                    <a:pt x="5042772" y="914400"/>
                  </a:cubicBezTo>
                  <a:close/>
                </a:path>
              </a:pathLst>
            </a:custGeom>
            <a:solidFill>
              <a:srgbClr val="ED7D3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rot="10800000">
              <a:off x="3473933" y="2965101"/>
              <a:ext cx="822960" cy="822960"/>
            </a:xfrm>
            <a:prstGeom prst="roundRect">
              <a:avLst/>
            </a:pr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p:cNvGrpSpPr/>
            <p:nvPr/>
          </p:nvGrpSpPr>
          <p:grpSpPr>
            <a:xfrm>
              <a:off x="4467684" y="2856832"/>
              <a:ext cx="3999058" cy="983488"/>
              <a:chOff x="1199156" y="1220012"/>
              <a:chExt cx="1810486" cy="737616"/>
            </a:xfrm>
          </p:grpSpPr>
          <p:sp>
            <p:nvSpPr>
              <p:cNvPr id="87" name="TextBox 86"/>
              <p:cNvSpPr txBox="1"/>
              <p:nvPr/>
            </p:nvSpPr>
            <p:spPr>
              <a:xfrm>
                <a:off x="1297458" y="1403630"/>
                <a:ext cx="1712184" cy="553998"/>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a:t>
                </a:r>
              </a:p>
            </p:txBody>
          </p:sp>
          <p:sp>
            <p:nvSpPr>
              <p:cNvPr id="88" name="Rectangle 87"/>
              <p:cNvSpPr/>
              <p:nvPr/>
            </p:nvSpPr>
            <p:spPr>
              <a:xfrm>
                <a:off x="1199156" y="1220012"/>
                <a:ext cx="1775683" cy="283924"/>
              </a:xfrm>
              <a:prstGeom prst="rect">
                <a:avLst/>
              </a:prstGeom>
            </p:spPr>
            <p:txBody>
              <a:bodyPr wrap="square">
                <a:spAutoFit/>
              </a:bodyPr>
              <a:lstStyle/>
              <a:p>
                <a:r>
                  <a:rPr lang="en-US" b="1" dirty="0">
                    <a:solidFill>
                      <a:schemeClr val="bg2">
                        <a:lumMod val="10000"/>
                      </a:schemeClr>
                    </a:solidFill>
                  </a:rPr>
                  <a:t>Title Goes Here</a:t>
                </a:r>
              </a:p>
            </p:txBody>
          </p:sp>
        </p:grpSp>
      </p:grpSp>
      <p:grpSp>
        <p:nvGrpSpPr>
          <p:cNvPr id="97" name="Group 96"/>
          <p:cNvGrpSpPr/>
          <p:nvPr/>
        </p:nvGrpSpPr>
        <p:grpSpPr>
          <a:xfrm>
            <a:off x="3797676" y="4006880"/>
            <a:ext cx="5200758" cy="983488"/>
            <a:chOff x="3613321" y="4141963"/>
            <a:chExt cx="5200758" cy="983488"/>
          </a:xfrm>
        </p:grpSpPr>
        <p:sp>
          <p:nvSpPr>
            <p:cNvPr id="77" name="Freeform 76"/>
            <p:cNvSpPr/>
            <p:nvPr/>
          </p:nvSpPr>
          <p:spPr>
            <a:xfrm>
              <a:off x="3613321" y="4176507"/>
              <a:ext cx="5200758" cy="914400"/>
            </a:xfrm>
            <a:custGeom>
              <a:avLst/>
              <a:gdLst>
                <a:gd name="connsiteX0" fmla="*/ 15996 w 5200758"/>
                <a:gd name="connsiteY0" fmla="*/ 0 h 914400"/>
                <a:gd name="connsiteX1" fmla="*/ 5048355 w 5200758"/>
                <a:gd name="connsiteY1" fmla="*/ 0 h 914400"/>
                <a:gd name="connsiteX2" fmla="*/ 5200758 w 5200758"/>
                <a:gd name="connsiteY2" fmla="*/ 152403 h 914400"/>
                <a:gd name="connsiteX3" fmla="*/ 5200758 w 5200758"/>
                <a:gd name="connsiteY3" fmla="*/ 761997 h 914400"/>
                <a:gd name="connsiteX4" fmla="*/ 5048355 w 5200758"/>
                <a:gd name="connsiteY4" fmla="*/ 914400 h 914400"/>
                <a:gd name="connsiteX5" fmla="*/ 0 w 5200758"/>
                <a:gd name="connsiteY5" fmla="*/ 914400 h 914400"/>
                <a:gd name="connsiteX6" fmla="*/ 14029 w 5200758"/>
                <a:gd name="connsiteY6" fmla="*/ 902825 h 914400"/>
                <a:gd name="connsiteX7" fmla="*/ 201504 w 5200758"/>
                <a:gd name="connsiteY7" fmla="*/ 450220 h 914400"/>
                <a:gd name="connsiteX8" fmla="*/ 92188 w 5200758"/>
                <a:gd name="connsiteY8" fmla="*/ 92346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0758" h="914400">
                  <a:moveTo>
                    <a:pt x="15996" y="0"/>
                  </a:moveTo>
                  <a:lnTo>
                    <a:pt x="5048355" y="0"/>
                  </a:lnTo>
                  <a:cubicBezTo>
                    <a:pt x="5132525" y="0"/>
                    <a:pt x="5200758" y="68233"/>
                    <a:pt x="5200758" y="152403"/>
                  </a:cubicBezTo>
                  <a:lnTo>
                    <a:pt x="5200758" y="761997"/>
                  </a:lnTo>
                  <a:cubicBezTo>
                    <a:pt x="5200758" y="846167"/>
                    <a:pt x="5132525" y="914400"/>
                    <a:pt x="5048355" y="914400"/>
                  </a:cubicBezTo>
                  <a:lnTo>
                    <a:pt x="0" y="914400"/>
                  </a:lnTo>
                  <a:lnTo>
                    <a:pt x="14029" y="902825"/>
                  </a:lnTo>
                  <a:cubicBezTo>
                    <a:pt x="129861" y="786993"/>
                    <a:pt x="201504" y="626973"/>
                    <a:pt x="201504" y="450220"/>
                  </a:cubicBezTo>
                  <a:cubicBezTo>
                    <a:pt x="201504" y="317656"/>
                    <a:pt x="161205" y="194503"/>
                    <a:pt x="92188" y="92346"/>
                  </a:cubicBezTo>
                  <a:close/>
                </a:path>
              </a:pathLst>
            </a:custGeom>
            <a:solidFill>
              <a:schemeClr val="accent6">
                <a:lumMod val="7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7936088" y="4216582"/>
              <a:ext cx="822960" cy="822960"/>
            </a:xfrm>
            <a:prstGeom prst="round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9" name="Group 88"/>
            <p:cNvGrpSpPr/>
            <p:nvPr/>
          </p:nvGrpSpPr>
          <p:grpSpPr>
            <a:xfrm>
              <a:off x="3962665" y="4141963"/>
              <a:ext cx="3999058" cy="983488"/>
              <a:chOff x="1199156" y="1220012"/>
              <a:chExt cx="1810486" cy="737616"/>
            </a:xfrm>
          </p:grpSpPr>
          <p:sp>
            <p:nvSpPr>
              <p:cNvPr id="90" name="TextBox 89"/>
              <p:cNvSpPr txBox="1"/>
              <p:nvPr/>
            </p:nvSpPr>
            <p:spPr>
              <a:xfrm>
                <a:off x="1297458" y="1403630"/>
                <a:ext cx="1712184" cy="553998"/>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a:t>
                </a:r>
              </a:p>
            </p:txBody>
          </p:sp>
          <p:sp>
            <p:nvSpPr>
              <p:cNvPr id="91" name="Rectangle 90"/>
              <p:cNvSpPr/>
              <p:nvPr/>
            </p:nvSpPr>
            <p:spPr>
              <a:xfrm>
                <a:off x="1199156" y="1220012"/>
                <a:ext cx="1775683" cy="283924"/>
              </a:xfrm>
              <a:prstGeom prst="rect">
                <a:avLst/>
              </a:prstGeom>
            </p:spPr>
            <p:txBody>
              <a:bodyPr wrap="square">
                <a:spAutoFit/>
              </a:bodyPr>
              <a:lstStyle/>
              <a:p>
                <a:r>
                  <a:rPr lang="en-US" b="1" dirty="0">
                    <a:solidFill>
                      <a:schemeClr val="bg2">
                        <a:lumMod val="10000"/>
                      </a:schemeClr>
                    </a:solidFill>
                  </a:rPr>
                  <a:t>Title Goes Here</a:t>
                </a:r>
              </a:p>
            </p:txBody>
          </p:sp>
        </p:grpSp>
      </p:grpSp>
      <p:grpSp>
        <p:nvGrpSpPr>
          <p:cNvPr id="98" name="Group 97"/>
          <p:cNvGrpSpPr/>
          <p:nvPr/>
        </p:nvGrpSpPr>
        <p:grpSpPr>
          <a:xfrm>
            <a:off x="3254771" y="5225122"/>
            <a:ext cx="5182837" cy="983488"/>
            <a:chOff x="3428109" y="5360205"/>
            <a:chExt cx="5182837" cy="983488"/>
          </a:xfrm>
        </p:grpSpPr>
        <p:sp>
          <p:nvSpPr>
            <p:cNvPr id="76" name="Freeform 75"/>
            <p:cNvSpPr/>
            <p:nvPr/>
          </p:nvSpPr>
          <p:spPr>
            <a:xfrm rot="10800000">
              <a:off x="3428109" y="5427987"/>
              <a:ext cx="5182837" cy="914400"/>
            </a:xfrm>
            <a:custGeom>
              <a:avLst/>
              <a:gdLst>
                <a:gd name="connsiteX0" fmla="*/ 5030434 w 5182837"/>
                <a:gd name="connsiteY0" fmla="*/ 914400 h 914400"/>
                <a:gd name="connsiteX1" fmla="*/ 0 w 5182837"/>
                <a:gd name="connsiteY1" fmla="*/ 914400 h 914400"/>
                <a:gd name="connsiteX2" fmla="*/ 9699 w 5182837"/>
                <a:gd name="connsiteY2" fmla="*/ 906398 h 914400"/>
                <a:gd name="connsiteX3" fmla="*/ 197174 w 5182837"/>
                <a:gd name="connsiteY3" fmla="*/ 453793 h 914400"/>
                <a:gd name="connsiteX4" fmla="*/ 9699 w 5182837"/>
                <a:gd name="connsiteY4" fmla="*/ 1189 h 914400"/>
                <a:gd name="connsiteX5" fmla="*/ 8259 w 5182837"/>
                <a:gd name="connsiteY5" fmla="*/ 0 h 914400"/>
                <a:gd name="connsiteX6" fmla="*/ 5030434 w 5182837"/>
                <a:gd name="connsiteY6" fmla="*/ 0 h 914400"/>
                <a:gd name="connsiteX7" fmla="*/ 5182837 w 5182837"/>
                <a:gd name="connsiteY7" fmla="*/ 152403 h 914400"/>
                <a:gd name="connsiteX8" fmla="*/ 5182837 w 5182837"/>
                <a:gd name="connsiteY8" fmla="*/ 761997 h 914400"/>
                <a:gd name="connsiteX9" fmla="*/ 5030434 w 5182837"/>
                <a:gd name="connsiteY9"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82837" h="914400">
                  <a:moveTo>
                    <a:pt x="5030434" y="914400"/>
                  </a:moveTo>
                  <a:lnTo>
                    <a:pt x="0" y="914400"/>
                  </a:lnTo>
                  <a:lnTo>
                    <a:pt x="9699" y="906398"/>
                  </a:lnTo>
                  <a:cubicBezTo>
                    <a:pt x="125531" y="790566"/>
                    <a:pt x="197174" y="630546"/>
                    <a:pt x="197174" y="453793"/>
                  </a:cubicBezTo>
                  <a:cubicBezTo>
                    <a:pt x="197174" y="277040"/>
                    <a:pt x="125531" y="117020"/>
                    <a:pt x="9699" y="1189"/>
                  </a:cubicBezTo>
                  <a:lnTo>
                    <a:pt x="8259" y="0"/>
                  </a:lnTo>
                  <a:lnTo>
                    <a:pt x="5030434" y="0"/>
                  </a:lnTo>
                  <a:cubicBezTo>
                    <a:pt x="5114604" y="0"/>
                    <a:pt x="5182837" y="68233"/>
                    <a:pt x="5182837" y="152403"/>
                  </a:cubicBezTo>
                  <a:lnTo>
                    <a:pt x="5182837" y="761997"/>
                  </a:lnTo>
                  <a:cubicBezTo>
                    <a:pt x="5182837" y="846167"/>
                    <a:pt x="5114604" y="914400"/>
                    <a:pt x="5030434" y="914400"/>
                  </a:cubicBezTo>
                  <a:close/>
                </a:path>
              </a:pathLst>
            </a:cu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rot="10800000">
              <a:off x="3483140" y="5479352"/>
              <a:ext cx="822960" cy="822960"/>
            </a:xfrm>
            <a:prstGeom prst="roundRect">
              <a:avLst/>
            </a:prstGeom>
            <a:blipFill dpi="0" rotWithShape="0">
              <a:blip r:embed="rId5"/>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2" name="Group 91"/>
            <p:cNvGrpSpPr/>
            <p:nvPr/>
          </p:nvGrpSpPr>
          <p:grpSpPr>
            <a:xfrm>
              <a:off x="4444985" y="5360205"/>
              <a:ext cx="3999058" cy="983488"/>
              <a:chOff x="1199156" y="1220012"/>
              <a:chExt cx="1810486" cy="737616"/>
            </a:xfrm>
          </p:grpSpPr>
          <p:sp>
            <p:nvSpPr>
              <p:cNvPr id="93" name="TextBox 92"/>
              <p:cNvSpPr txBox="1"/>
              <p:nvPr/>
            </p:nvSpPr>
            <p:spPr>
              <a:xfrm>
                <a:off x="1297458" y="1403630"/>
                <a:ext cx="1712184" cy="553998"/>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a:t>
                </a:r>
              </a:p>
            </p:txBody>
          </p:sp>
          <p:sp>
            <p:nvSpPr>
              <p:cNvPr id="94" name="Rectangle 93"/>
              <p:cNvSpPr/>
              <p:nvPr/>
            </p:nvSpPr>
            <p:spPr>
              <a:xfrm>
                <a:off x="1199156" y="1220012"/>
                <a:ext cx="1775683" cy="283924"/>
              </a:xfrm>
              <a:prstGeom prst="rect">
                <a:avLst/>
              </a:prstGeom>
            </p:spPr>
            <p:txBody>
              <a:bodyPr wrap="square">
                <a:spAutoFit/>
              </a:bodyPr>
              <a:lstStyle/>
              <a:p>
                <a:r>
                  <a:rPr lang="en-US" b="1" dirty="0">
                    <a:solidFill>
                      <a:schemeClr val="bg2">
                        <a:lumMod val="10000"/>
                      </a:schemeClr>
                    </a:solidFill>
                  </a:rPr>
                  <a:t>Title Goes Here</a:t>
                </a:r>
              </a:p>
            </p:txBody>
          </p:sp>
        </p:grpSp>
      </p:grpSp>
      <p:grpSp>
        <p:nvGrpSpPr>
          <p:cNvPr id="99" name="Group 1025"/>
          <p:cNvGrpSpPr>
            <a:grpSpLocks noChangeAspect="1"/>
          </p:cNvGrpSpPr>
          <p:nvPr/>
        </p:nvGrpSpPr>
        <p:grpSpPr>
          <a:xfrm rot="20985458">
            <a:off x="2474264" y="1264711"/>
            <a:ext cx="1417319" cy="1417320"/>
            <a:chOff x="-2" y="0"/>
            <a:chExt cx="1452946" cy="1453482"/>
          </a:xfrm>
          <a:solidFill>
            <a:schemeClr val="bg1"/>
          </a:solidFill>
          <a:effectLst>
            <a:outerShdw blurRad="63500" sx="102000" sy="102000" algn="ctr" rotWithShape="0">
              <a:prstClr val="black">
                <a:alpha val="40000"/>
              </a:prstClr>
            </a:outerShdw>
          </a:effectLst>
        </p:grpSpPr>
        <p:grpSp>
          <p:nvGrpSpPr>
            <p:cNvPr id="100" name="Group 1006"/>
            <p:cNvGrpSpPr/>
            <p:nvPr/>
          </p:nvGrpSpPr>
          <p:grpSpPr>
            <a:xfrm>
              <a:off x="162429" y="162971"/>
              <a:ext cx="1128086" cy="1128082"/>
              <a:chOff x="0" y="0"/>
              <a:chExt cx="1128085" cy="1128085"/>
            </a:xfrm>
            <a:grpFill/>
          </p:grpSpPr>
          <p:sp>
            <p:nvSpPr>
              <p:cNvPr id="119"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20"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B0F0"/>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dirty="0"/>
              </a:p>
            </p:txBody>
          </p:sp>
        </p:grpSp>
        <p:grpSp>
          <p:nvGrpSpPr>
            <p:cNvPr id="101" name="Group 1009"/>
            <p:cNvGrpSpPr/>
            <p:nvPr/>
          </p:nvGrpSpPr>
          <p:grpSpPr>
            <a:xfrm>
              <a:off x="659492" y="0"/>
              <a:ext cx="133958" cy="1452941"/>
              <a:chOff x="0" y="0"/>
              <a:chExt cx="133956" cy="1452944"/>
            </a:xfrm>
            <a:grpFill/>
          </p:grpSpPr>
          <p:sp>
            <p:nvSpPr>
              <p:cNvPr id="117"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8"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2" name="Group 1012"/>
            <p:cNvGrpSpPr/>
            <p:nvPr/>
          </p:nvGrpSpPr>
          <p:grpSpPr>
            <a:xfrm rot="16200000">
              <a:off x="659492" y="540"/>
              <a:ext cx="133957" cy="1452945"/>
              <a:chOff x="0" y="0"/>
              <a:chExt cx="133956" cy="1452944"/>
            </a:xfrm>
            <a:grpFill/>
          </p:grpSpPr>
          <p:sp>
            <p:nvSpPr>
              <p:cNvPr id="115"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6"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3" name="Group 1015"/>
            <p:cNvGrpSpPr/>
            <p:nvPr/>
          </p:nvGrpSpPr>
          <p:grpSpPr>
            <a:xfrm rot="1832071">
              <a:off x="659491" y="541"/>
              <a:ext cx="133958" cy="1452941"/>
              <a:chOff x="0" y="0"/>
              <a:chExt cx="133956" cy="1452944"/>
            </a:xfrm>
            <a:grpFill/>
          </p:grpSpPr>
          <p:sp>
            <p:nvSpPr>
              <p:cNvPr id="113"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4"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4" name="Group 1018"/>
            <p:cNvGrpSpPr/>
            <p:nvPr/>
          </p:nvGrpSpPr>
          <p:grpSpPr>
            <a:xfrm rot="19769280">
              <a:off x="659492" y="541"/>
              <a:ext cx="133958" cy="1452941"/>
              <a:chOff x="0" y="0"/>
              <a:chExt cx="133956" cy="1452944"/>
            </a:xfrm>
            <a:grpFill/>
          </p:grpSpPr>
          <p:sp>
            <p:nvSpPr>
              <p:cNvPr id="111"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2"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5" name="Group 1021"/>
            <p:cNvGrpSpPr/>
            <p:nvPr/>
          </p:nvGrpSpPr>
          <p:grpSpPr>
            <a:xfrm rot="17961925">
              <a:off x="659492" y="543"/>
              <a:ext cx="133958" cy="1452945"/>
              <a:chOff x="0" y="0"/>
              <a:chExt cx="133956" cy="1452944"/>
            </a:xfrm>
            <a:grpFill/>
          </p:grpSpPr>
          <p:sp>
            <p:nvSpPr>
              <p:cNvPr id="109"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0"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6" name="Group 1024"/>
            <p:cNvGrpSpPr/>
            <p:nvPr/>
          </p:nvGrpSpPr>
          <p:grpSpPr>
            <a:xfrm rot="3654789">
              <a:off x="659493" y="541"/>
              <a:ext cx="133958" cy="1452945"/>
              <a:chOff x="0" y="0"/>
              <a:chExt cx="133956" cy="1452944"/>
            </a:xfrm>
            <a:grpFill/>
          </p:grpSpPr>
          <p:sp>
            <p:nvSpPr>
              <p:cNvPr id="107"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08"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143" name="Group 1025"/>
          <p:cNvGrpSpPr>
            <a:grpSpLocks noChangeAspect="1"/>
          </p:cNvGrpSpPr>
          <p:nvPr/>
        </p:nvGrpSpPr>
        <p:grpSpPr>
          <a:xfrm rot="20985458">
            <a:off x="2473092" y="3766159"/>
            <a:ext cx="1417319" cy="1417320"/>
            <a:chOff x="-2" y="0"/>
            <a:chExt cx="1452946" cy="1453482"/>
          </a:xfrm>
          <a:solidFill>
            <a:schemeClr val="bg1"/>
          </a:solidFill>
          <a:effectLst>
            <a:outerShdw blurRad="63500" sx="102000" sy="102000" algn="ctr" rotWithShape="0">
              <a:prstClr val="black">
                <a:alpha val="40000"/>
              </a:prstClr>
            </a:outerShdw>
          </a:effectLst>
        </p:grpSpPr>
        <p:grpSp>
          <p:nvGrpSpPr>
            <p:cNvPr id="144" name="Group 1006"/>
            <p:cNvGrpSpPr/>
            <p:nvPr/>
          </p:nvGrpSpPr>
          <p:grpSpPr>
            <a:xfrm>
              <a:off x="162429" y="162971"/>
              <a:ext cx="1128086" cy="1128082"/>
              <a:chOff x="0" y="0"/>
              <a:chExt cx="1128085" cy="1128085"/>
            </a:xfrm>
            <a:grpFill/>
          </p:grpSpPr>
          <p:sp>
            <p:nvSpPr>
              <p:cNvPr id="163"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4"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48235"/>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dirty="0"/>
              </a:p>
            </p:txBody>
          </p:sp>
        </p:grpSp>
        <p:grpSp>
          <p:nvGrpSpPr>
            <p:cNvPr id="145" name="Group 1009"/>
            <p:cNvGrpSpPr/>
            <p:nvPr/>
          </p:nvGrpSpPr>
          <p:grpSpPr>
            <a:xfrm>
              <a:off x="659492" y="0"/>
              <a:ext cx="133958" cy="1452941"/>
              <a:chOff x="0" y="0"/>
              <a:chExt cx="133956" cy="1452944"/>
            </a:xfrm>
            <a:grpFill/>
          </p:grpSpPr>
          <p:sp>
            <p:nvSpPr>
              <p:cNvPr id="161"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62"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46" name="Group 1012"/>
            <p:cNvGrpSpPr/>
            <p:nvPr/>
          </p:nvGrpSpPr>
          <p:grpSpPr>
            <a:xfrm rot="16200000">
              <a:off x="659492" y="540"/>
              <a:ext cx="133957" cy="1452945"/>
              <a:chOff x="0" y="0"/>
              <a:chExt cx="133956" cy="1452944"/>
            </a:xfrm>
            <a:grpFill/>
          </p:grpSpPr>
          <p:sp>
            <p:nvSpPr>
              <p:cNvPr id="159"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60"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47" name="Group 1015"/>
            <p:cNvGrpSpPr/>
            <p:nvPr/>
          </p:nvGrpSpPr>
          <p:grpSpPr>
            <a:xfrm rot="1832071">
              <a:off x="659491" y="541"/>
              <a:ext cx="133958" cy="1452941"/>
              <a:chOff x="0" y="0"/>
              <a:chExt cx="133956" cy="1452944"/>
            </a:xfrm>
            <a:grpFill/>
          </p:grpSpPr>
          <p:sp>
            <p:nvSpPr>
              <p:cNvPr id="157"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58"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48" name="Group 1018"/>
            <p:cNvGrpSpPr/>
            <p:nvPr/>
          </p:nvGrpSpPr>
          <p:grpSpPr>
            <a:xfrm rot="19769280">
              <a:off x="659492" y="541"/>
              <a:ext cx="133958" cy="1452941"/>
              <a:chOff x="0" y="0"/>
              <a:chExt cx="133956" cy="1452944"/>
            </a:xfrm>
            <a:grpFill/>
          </p:grpSpPr>
          <p:sp>
            <p:nvSpPr>
              <p:cNvPr id="155"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56"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49" name="Group 1021"/>
            <p:cNvGrpSpPr/>
            <p:nvPr/>
          </p:nvGrpSpPr>
          <p:grpSpPr>
            <a:xfrm rot="17961925">
              <a:off x="659492" y="543"/>
              <a:ext cx="133958" cy="1452945"/>
              <a:chOff x="0" y="0"/>
              <a:chExt cx="133956" cy="1452944"/>
            </a:xfrm>
            <a:grpFill/>
          </p:grpSpPr>
          <p:sp>
            <p:nvSpPr>
              <p:cNvPr id="153"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54"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50" name="Group 1024"/>
            <p:cNvGrpSpPr/>
            <p:nvPr/>
          </p:nvGrpSpPr>
          <p:grpSpPr>
            <a:xfrm rot="3654789">
              <a:off x="659493" y="541"/>
              <a:ext cx="133958" cy="1452945"/>
              <a:chOff x="0" y="0"/>
              <a:chExt cx="133956" cy="1452944"/>
            </a:xfrm>
            <a:grpFill/>
          </p:grpSpPr>
          <p:sp>
            <p:nvSpPr>
              <p:cNvPr id="151"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52"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165" name="Group 1025"/>
          <p:cNvGrpSpPr>
            <a:grpSpLocks noChangeAspect="1"/>
          </p:cNvGrpSpPr>
          <p:nvPr/>
        </p:nvGrpSpPr>
        <p:grpSpPr>
          <a:xfrm rot="20985458">
            <a:off x="8330396" y="2526784"/>
            <a:ext cx="1417319" cy="1417320"/>
            <a:chOff x="-2" y="0"/>
            <a:chExt cx="1452946" cy="1453482"/>
          </a:xfrm>
          <a:solidFill>
            <a:schemeClr val="bg1"/>
          </a:solidFill>
          <a:effectLst>
            <a:outerShdw blurRad="63500" sx="102000" sy="102000" algn="ctr" rotWithShape="0">
              <a:prstClr val="black">
                <a:alpha val="40000"/>
              </a:prstClr>
            </a:outerShdw>
          </a:effectLst>
        </p:grpSpPr>
        <p:grpSp>
          <p:nvGrpSpPr>
            <p:cNvPr id="166" name="Group 1006"/>
            <p:cNvGrpSpPr/>
            <p:nvPr/>
          </p:nvGrpSpPr>
          <p:grpSpPr>
            <a:xfrm>
              <a:off x="162429" y="162971"/>
              <a:ext cx="1128086" cy="1128082"/>
              <a:chOff x="0" y="0"/>
              <a:chExt cx="1128085" cy="1128085"/>
            </a:xfrm>
            <a:grpFill/>
          </p:grpSpPr>
          <p:sp>
            <p:nvSpPr>
              <p:cNvPr id="185"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6"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D7D3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dirty="0"/>
              </a:p>
            </p:txBody>
          </p:sp>
        </p:grpSp>
        <p:grpSp>
          <p:nvGrpSpPr>
            <p:cNvPr id="167" name="Group 1009"/>
            <p:cNvGrpSpPr/>
            <p:nvPr/>
          </p:nvGrpSpPr>
          <p:grpSpPr>
            <a:xfrm>
              <a:off x="659492" y="0"/>
              <a:ext cx="133958" cy="1452941"/>
              <a:chOff x="0" y="0"/>
              <a:chExt cx="133956" cy="1452944"/>
            </a:xfrm>
            <a:grpFill/>
          </p:grpSpPr>
          <p:sp>
            <p:nvSpPr>
              <p:cNvPr id="183"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84"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68" name="Group 1012"/>
            <p:cNvGrpSpPr/>
            <p:nvPr/>
          </p:nvGrpSpPr>
          <p:grpSpPr>
            <a:xfrm rot="16200000">
              <a:off x="659492" y="540"/>
              <a:ext cx="133957" cy="1452945"/>
              <a:chOff x="0" y="0"/>
              <a:chExt cx="133956" cy="1452944"/>
            </a:xfrm>
            <a:grpFill/>
          </p:grpSpPr>
          <p:sp>
            <p:nvSpPr>
              <p:cNvPr id="181"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82"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69" name="Group 1015"/>
            <p:cNvGrpSpPr/>
            <p:nvPr/>
          </p:nvGrpSpPr>
          <p:grpSpPr>
            <a:xfrm rot="1832071">
              <a:off x="659491" y="541"/>
              <a:ext cx="133958" cy="1452941"/>
              <a:chOff x="0" y="0"/>
              <a:chExt cx="133956" cy="1452944"/>
            </a:xfrm>
            <a:grpFill/>
          </p:grpSpPr>
          <p:sp>
            <p:nvSpPr>
              <p:cNvPr id="179"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80"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70" name="Group 1018"/>
            <p:cNvGrpSpPr/>
            <p:nvPr/>
          </p:nvGrpSpPr>
          <p:grpSpPr>
            <a:xfrm rot="19769280">
              <a:off x="659492" y="541"/>
              <a:ext cx="133958" cy="1452941"/>
              <a:chOff x="0" y="0"/>
              <a:chExt cx="133956" cy="1452944"/>
            </a:xfrm>
            <a:grpFill/>
          </p:grpSpPr>
          <p:sp>
            <p:nvSpPr>
              <p:cNvPr id="177"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78"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71" name="Group 1021"/>
            <p:cNvGrpSpPr/>
            <p:nvPr/>
          </p:nvGrpSpPr>
          <p:grpSpPr>
            <a:xfrm rot="17961925">
              <a:off x="659492" y="543"/>
              <a:ext cx="133958" cy="1452945"/>
              <a:chOff x="0" y="0"/>
              <a:chExt cx="133956" cy="1452944"/>
            </a:xfrm>
            <a:grpFill/>
          </p:grpSpPr>
          <p:sp>
            <p:nvSpPr>
              <p:cNvPr id="175"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76"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72" name="Group 1024"/>
            <p:cNvGrpSpPr/>
            <p:nvPr/>
          </p:nvGrpSpPr>
          <p:grpSpPr>
            <a:xfrm rot="3654789">
              <a:off x="659493" y="541"/>
              <a:ext cx="133958" cy="1452945"/>
              <a:chOff x="0" y="0"/>
              <a:chExt cx="133956" cy="1452944"/>
            </a:xfrm>
            <a:grpFill/>
          </p:grpSpPr>
          <p:sp>
            <p:nvSpPr>
              <p:cNvPr id="173"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74"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187" name="Group 1025"/>
          <p:cNvGrpSpPr>
            <a:grpSpLocks noChangeAspect="1"/>
          </p:cNvGrpSpPr>
          <p:nvPr/>
        </p:nvGrpSpPr>
        <p:grpSpPr>
          <a:xfrm rot="20985458">
            <a:off x="8336973" y="5041444"/>
            <a:ext cx="1417319" cy="1417320"/>
            <a:chOff x="-2" y="0"/>
            <a:chExt cx="1452946" cy="1453482"/>
          </a:xfrm>
          <a:solidFill>
            <a:schemeClr val="bg1"/>
          </a:solidFill>
          <a:effectLst>
            <a:outerShdw blurRad="63500" sx="102000" sy="102000" algn="ctr" rotWithShape="0">
              <a:prstClr val="black">
                <a:alpha val="40000"/>
              </a:prstClr>
            </a:outerShdw>
          </a:effectLst>
        </p:grpSpPr>
        <p:grpSp>
          <p:nvGrpSpPr>
            <p:cNvPr id="188" name="Group 1006"/>
            <p:cNvGrpSpPr/>
            <p:nvPr/>
          </p:nvGrpSpPr>
          <p:grpSpPr>
            <a:xfrm>
              <a:off x="162429" y="162971"/>
              <a:ext cx="1128086" cy="1128082"/>
              <a:chOff x="0" y="0"/>
              <a:chExt cx="1128085" cy="1128085"/>
            </a:xfrm>
            <a:grpFill/>
          </p:grpSpPr>
          <p:sp>
            <p:nvSpPr>
              <p:cNvPr id="207"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8"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dirty="0"/>
              </a:p>
            </p:txBody>
          </p:sp>
        </p:grpSp>
        <p:grpSp>
          <p:nvGrpSpPr>
            <p:cNvPr id="189" name="Group 1009"/>
            <p:cNvGrpSpPr/>
            <p:nvPr/>
          </p:nvGrpSpPr>
          <p:grpSpPr>
            <a:xfrm>
              <a:off x="659492" y="0"/>
              <a:ext cx="133958" cy="1452941"/>
              <a:chOff x="0" y="0"/>
              <a:chExt cx="133956" cy="1452944"/>
            </a:xfrm>
            <a:grpFill/>
          </p:grpSpPr>
          <p:sp>
            <p:nvSpPr>
              <p:cNvPr id="205"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06"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0" name="Group 1012"/>
            <p:cNvGrpSpPr/>
            <p:nvPr/>
          </p:nvGrpSpPr>
          <p:grpSpPr>
            <a:xfrm rot="16200000">
              <a:off x="659492" y="540"/>
              <a:ext cx="133957" cy="1452945"/>
              <a:chOff x="0" y="0"/>
              <a:chExt cx="133956" cy="1452944"/>
            </a:xfrm>
            <a:grpFill/>
          </p:grpSpPr>
          <p:sp>
            <p:nvSpPr>
              <p:cNvPr id="203"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04"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1" name="Group 1015"/>
            <p:cNvGrpSpPr/>
            <p:nvPr/>
          </p:nvGrpSpPr>
          <p:grpSpPr>
            <a:xfrm rot="1832071">
              <a:off x="659491" y="541"/>
              <a:ext cx="133958" cy="1452941"/>
              <a:chOff x="0" y="0"/>
              <a:chExt cx="133956" cy="1452944"/>
            </a:xfrm>
            <a:grpFill/>
          </p:grpSpPr>
          <p:sp>
            <p:nvSpPr>
              <p:cNvPr id="201"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02"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2" name="Group 1018"/>
            <p:cNvGrpSpPr/>
            <p:nvPr/>
          </p:nvGrpSpPr>
          <p:grpSpPr>
            <a:xfrm rot="19769280">
              <a:off x="659492" y="541"/>
              <a:ext cx="133958" cy="1452941"/>
              <a:chOff x="0" y="0"/>
              <a:chExt cx="133956" cy="1452944"/>
            </a:xfrm>
            <a:grpFill/>
          </p:grpSpPr>
          <p:sp>
            <p:nvSpPr>
              <p:cNvPr id="199"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00"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3" name="Group 1021"/>
            <p:cNvGrpSpPr/>
            <p:nvPr/>
          </p:nvGrpSpPr>
          <p:grpSpPr>
            <a:xfrm rot="17961925">
              <a:off x="659492" y="543"/>
              <a:ext cx="133958" cy="1452945"/>
              <a:chOff x="0" y="0"/>
              <a:chExt cx="133956" cy="1452944"/>
            </a:xfrm>
            <a:grpFill/>
          </p:grpSpPr>
          <p:sp>
            <p:nvSpPr>
              <p:cNvPr id="197"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98"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4" name="Group 1024"/>
            <p:cNvGrpSpPr/>
            <p:nvPr/>
          </p:nvGrpSpPr>
          <p:grpSpPr>
            <a:xfrm rot="3654789">
              <a:off x="659493" y="541"/>
              <a:ext cx="133958" cy="1452945"/>
              <a:chOff x="0" y="0"/>
              <a:chExt cx="133956" cy="1452944"/>
            </a:xfrm>
            <a:grpFill/>
          </p:grpSpPr>
          <p:sp>
            <p:nvSpPr>
              <p:cNvPr id="195"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96"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pic>
        <p:nvPicPr>
          <p:cNvPr id="127" name="Picture 12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pic>
        <p:nvPicPr>
          <p:cNvPr id="131" name="Picture 130">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132" name="Group 131"/>
          <p:cNvGrpSpPr/>
          <p:nvPr/>
        </p:nvGrpSpPr>
        <p:grpSpPr>
          <a:xfrm>
            <a:off x="754150" y="295106"/>
            <a:ext cx="4364195" cy="665324"/>
            <a:chOff x="754150" y="295106"/>
            <a:chExt cx="4364195" cy="665324"/>
          </a:xfrm>
        </p:grpSpPr>
        <p:sp>
          <p:nvSpPr>
            <p:cNvPr id="133"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34"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094867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300"/>
                                        <p:tgtEl>
                                          <p:spTgt spid="21"/>
                                        </p:tgtEl>
                                      </p:cBhvr>
                                    </p:animEffect>
                                  </p:childTnLst>
                                </p:cTn>
                              </p:par>
                              <p:par>
                                <p:cTn id="12" presetID="31" presetClass="entr" presetSubtype="0" fill="hold" nodeType="withEffect">
                                  <p:stCondLst>
                                    <p:cond delay="0"/>
                                  </p:stCondLst>
                                  <p:childTnLst>
                                    <p:set>
                                      <p:cBhvr>
                                        <p:cTn id="13" dur="1" fill="hold">
                                          <p:stCondLst>
                                            <p:cond delay="0"/>
                                          </p:stCondLst>
                                        </p:cTn>
                                        <p:tgtEl>
                                          <p:spTgt spid="99"/>
                                        </p:tgtEl>
                                        <p:attrNameLst>
                                          <p:attrName>style.visibility</p:attrName>
                                        </p:attrNameLst>
                                      </p:cBhvr>
                                      <p:to>
                                        <p:strVal val="visible"/>
                                      </p:to>
                                    </p:set>
                                    <p:anim calcmode="lin" valueType="num">
                                      <p:cBhvr>
                                        <p:cTn id="14" dur="1000" fill="hold"/>
                                        <p:tgtEl>
                                          <p:spTgt spid="99"/>
                                        </p:tgtEl>
                                        <p:attrNameLst>
                                          <p:attrName>ppt_w</p:attrName>
                                        </p:attrNameLst>
                                      </p:cBhvr>
                                      <p:tavLst>
                                        <p:tav tm="0">
                                          <p:val>
                                            <p:fltVal val="0"/>
                                          </p:val>
                                        </p:tav>
                                        <p:tav tm="100000">
                                          <p:val>
                                            <p:strVal val="#ppt_w"/>
                                          </p:val>
                                        </p:tav>
                                      </p:tavLst>
                                    </p:anim>
                                    <p:anim calcmode="lin" valueType="num">
                                      <p:cBhvr>
                                        <p:cTn id="15" dur="1000" fill="hold"/>
                                        <p:tgtEl>
                                          <p:spTgt spid="99"/>
                                        </p:tgtEl>
                                        <p:attrNameLst>
                                          <p:attrName>ppt_h</p:attrName>
                                        </p:attrNameLst>
                                      </p:cBhvr>
                                      <p:tavLst>
                                        <p:tav tm="0">
                                          <p:val>
                                            <p:fltVal val="0"/>
                                          </p:val>
                                        </p:tav>
                                        <p:tav tm="100000">
                                          <p:val>
                                            <p:strVal val="#ppt_h"/>
                                          </p:val>
                                        </p:tav>
                                      </p:tavLst>
                                    </p:anim>
                                    <p:anim calcmode="lin" valueType="num">
                                      <p:cBhvr>
                                        <p:cTn id="16" dur="1000" fill="hold"/>
                                        <p:tgtEl>
                                          <p:spTgt spid="99"/>
                                        </p:tgtEl>
                                        <p:attrNameLst>
                                          <p:attrName>style.rotation</p:attrName>
                                        </p:attrNameLst>
                                      </p:cBhvr>
                                      <p:tavLst>
                                        <p:tav tm="0">
                                          <p:val>
                                            <p:fltVal val="90"/>
                                          </p:val>
                                        </p:tav>
                                        <p:tav tm="100000">
                                          <p:val>
                                            <p:fltVal val="0"/>
                                          </p:val>
                                        </p:tav>
                                      </p:tavLst>
                                    </p:anim>
                                    <p:animEffect transition="in" filter="fade">
                                      <p:cBhvr>
                                        <p:cTn id="17" dur="1000"/>
                                        <p:tgtEl>
                                          <p:spTgt spid="99"/>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95"/>
                                        </p:tgtEl>
                                        <p:attrNameLst>
                                          <p:attrName>style.visibility</p:attrName>
                                        </p:attrNameLst>
                                      </p:cBhvr>
                                      <p:to>
                                        <p:strVal val="visible"/>
                                      </p:to>
                                    </p:set>
                                    <p:anim calcmode="lin" valueType="num">
                                      <p:cBhvr additive="base">
                                        <p:cTn id="21" dur="500" fill="hold"/>
                                        <p:tgtEl>
                                          <p:spTgt spid="95"/>
                                        </p:tgtEl>
                                        <p:attrNameLst>
                                          <p:attrName>ppt_x</p:attrName>
                                        </p:attrNameLst>
                                      </p:cBhvr>
                                      <p:tavLst>
                                        <p:tav tm="0">
                                          <p:val>
                                            <p:strVal val="1+#ppt_w/2"/>
                                          </p:val>
                                        </p:tav>
                                        <p:tav tm="100000">
                                          <p:val>
                                            <p:strVal val="#ppt_x"/>
                                          </p:val>
                                        </p:tav>
                                      </p:tavLst>
                                    </p:anim>
                                    <p:anim calcmode="lin" valueType="num">
                                      <p:cBhvr additive="base">
                                        <p:cTn id="22" dur="500" fill="hold"/>
                                        <p:tgtEl>
                                          <p:spTgt spid="95"/>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left)">
                                      <p:cBhvr>
                                        <p:cTn id="26" dur="500"/>
                                        <p:tgtEl>
                                          <p:spTgt spid="25"/>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300"/>
                                        <p:tgtEl>
                                          <p:spTgt spid="24"/>
                                        </p:tgtEl>
                                      </p:cBhvr>
                                    </p:animEffect>
                                  </p:childTnLst>
                                </p:cTn>
                              </p:par>
                              <p:par>
                                <p:cTn id="31" presetID="31" presetClass="entr" presetSubtype="0" fill="hold" nodeType="withEffect">
                                  <p:stCondLst>
                                    <p:cond delay="0"/>
                                  </p:stCondLst>
                                  <p:childTnLst>
                                    <p:set>
                                      <p:cBhvr>
                                        <p:cTn id="32" dur="1" fill="hold">
                                          <p:stCondLst>
                                            <p:cond delay="0"/>
                                          </p:stCondLst>
                                        </p:cTn>
                                        <p:tgtEl>
                                          <p:spTgt spid="165"/>
                                        </p:tgtEl>
                                        <p:attrNameLst>
                                          <p:attrName>style.visibility</p:attrName>
                                        </p:attrNameLst>
                                      </p:cBhvr>
                                      <p:to>
                                        <p:strVal val="visible"/>
                                      </p:to>
                                    </p:set>
                                    <p:anim calcmode="lin" valueType="num">
                                      <p:cBhvr>
                                        <p:cTn id="33" dur="1000" fill="hold"/>
                                        <p:tgtEl>
                                          <p:spTgt spid="165"/>
                                        </p:tgtEl>
                                        <p:attrNameLst>
                                          <p:attrName>ppt_w</p:attrName>
                                        </p:attrNameLst>
                                      </p:cBhvr>
                                      <p:tavLst>
                                        <p:tav tm="0">
                                          <p:val>
                                            <p:fltVal val="0"/>
                                          </p:val>
                                        </p:tav>
                                        <p:tav tm="100000">
                                          <p:val>
                                            <p:strVal val="#ppt_w"/>
                                          </p:val>
                                        </p:tav>
                                      </p:tavLst>
                                    </p:anim>
                                    <p:anim calcmode="lin" valueType="num">
                                      <p:cBhvr>
                                        <p:cTn id="34" dur="1000" fill="hold"/>
                                        <p:tgtEl>
                                          <p:spTgt spid="165"/>
                                        </p:tgtEl>
                                        <p:attrNameLst>
                                          <p:attrName>ppt_h</p:attrName>
                                        </p:attrNameLst>
                                      </p:cBhvr>
                                      <p:tavLst>
                                        <p:tav tm="0">
                                          <p:val>
                                            <p:fltVal val="0"/>
                                          </p:val>
                                        </p:tav>
                                        <p:tav tm="100000">
                                          <p:val>
                                            <p:strVal val="#ppt_h"/>
                                          </p:val>
                                        </p:tav>
                                      </p:tavLst>
                                    </p:anim>
                                    <p:anim calcmode="lin" valueType="num">
                                      <p:cBhvr>
                                        <p:cTn id="35" dur="1000" fill="hold"/>
                                        <p:tgtEl>
                                          <p:spTgt spid="165"/>
                                        </p:tgtEl>
                                        <p:attrNameLst>
                                          <p:attrName>style.rotation</p:attrName>
                                        </p:attrNameLst>
                                      </p:cBhvr>
                                      <p:tavLst>
                                        <p:tav tm="0">
                                          <p:val>
                                            <p:fltVal val="90"/>
                                          </p:val>
                                        </p:tav>
                                        <p:tav tm="100000">
                                          <p:val>
                                            <p:fltVal val="0"/>
                                          </p:val>
                                        </p:tav>
                                      </p:tavLst>
                                    </p:anim>
                                    <p:animEffect transition="in" filter="fade">
                                      <p:cBhvr>
                                        <p:cTn id="36" dur="1000"/>
                                        <p:tgtEl>
                                          <p:spTgt spid="165"/>
                                        </p:tgtEl>
                                      </p:cBhvr>
                                    </p:animEffect>
                                  </p:childTnLst>
                                </p:cTn>
                              </p:par>
                            </p:childTnLst>
                          </p:cTn>
                        </p:par>
                        <p:par>
                          <p:cTn id="37" fill="hold">
                            <p:stCondLst>
                              <p:cond delay="3500"/>
                            </p:stCondLst>
                            <p:childTnLst>
                              <p:par>
                                <p:cTn id="38" presetID="2" presetClass="entr" presetSubtype="8" fill="hold" nodeType="afterEffect">
                                  <p:stCondLst>
                                    <p:cond delay="0"/>
                                  </p:stCondLst>
                                  <p:childTnLst>
                                    <p:set>
                                      <p:cBhvr>
                                        <p:cTn id="39" dur="1" fill="hold">
                                          <p:stCondLst>
                                            <p:cond delay="0"/>
                                          </p:stCondLst>
                                        </p:cTn>
                                        <p:tgtEl>
                                          <p:spTgt spid="96"/>
                                        </p:tgtEl>
                                        <p:attrNameLst>
                                          <p:attrName>style.visibility</p:attrName>
                                        </p:attrNameLst>
                                      </p:cBhvr>
                                      <p:to>
                                        <p:strVal val="visible"/>
                                      </p:to>
                                    </p:set>
                                    <p:anim calcmode="lin" valueType="num">
                                      <p:cBhvr additive="base">
                                        <p:cTn id="40" dur="500" fill="hold"/>
                                        <p:tgtEl>
                                          <p:spTgt spid="96"/>
                                        </p:tgtEl>
                                        <p:attrNameLst>
                                          <p:attrName>ppt_x</p:attrName>
                                        </p:attrNameLst>
                                      </p:cBhvr>
                                      <p:tavLst>
                                        <p:tav tm="0">
                                          <p:val>
                                            <p:strVal val="0-#ppt_w/2"/>
                                          </p:val>
                                        </p:tav>
                                        <p:tav tm="100000">
                                          <p:val>
                                            <p:strVal val="#ppt_x"/>
                                          </p:val>
                                        </p:tav>
                                      </p:tavLst>
                                    </p:anim>
                                    <p:anim calcmode="lin" valueType="num">
                                      <p:cBhvr additive="base">
                                        <p:cTn id="41" dur="500" fill="hold"/>
                                        <p:tgtEl>
                                          <p:spTgt spid="96"/>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2" presetClass="entr" presetSubtype="2"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right)">
                                      <p:cBhvr>
                                        <p:cTn id="45" dur="500"/>
                                        <p:tgtEl>
                                          <p:spTgt spid="28"/>
                                        </p:tgtEl>
                                      </p:cBhvr>
                                    </p:animEffect>
                                  </p:childTnLst>
                                </p:cTn>
                              </p:par>
                            </p:childTnLst>
                          </p:cTn>
                        </p:par>
                        <p:par>
                          <p:cTn id="46" fill="hold">
                            <p:stCondLst>
                              <p:cond delay="4500"/>
                            </p:stCondLst>
                            <p:childTnLst>
                              <p:par>
                                <p:cTn id="47" presetID="22" presetClass="entr" presetSubtype="1"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up)">
                                      <p:cBhvr>
                                        <p:cTn id="49" dur="300"/>
                                        <p:tgtEl>
                                          <p:spTgt spid="26"/>
                                        </p:tgtEl>
                                      </p:cBhvr>
                                    </p:animEffect>
                                  </p:childTnLst>
                                </p:cTn>
                              </p:par>
                              <p:par>
                                <p:cTn id="50" presetID="31" presetClass="entr" presetSubtype="0" fill="hold" nodeType="withEffect">
                                  <p:stCondLst>
                                    <p:cond delay="0"/>
                                  </p:stCondLst>
                                  <p:childTnLst>
                                    <p:set>
                                      <p:cBhvr>
                                        <p:cTn id="51" dur="1" fill="hold">
                                          <p:stCondLst>
                                            <p:cond delay="0"/>
                                          </p:stCondLst>
                                        </p:cTn>
                                        <p:tgtEl>
                                          <p:spTgt spid="143"/>
                                        </p:tgtEl>
                                        <p:attrNameLst>
                                          <p:attrName>style.visibility</p:attrName>
                                        </p:attrNameLst>
                                      </p:cBhvr>
                                      <p:to>
                                        <p:strVal val="visible"/>
                                      </p:to>
                                    </p:set>
                                    <p:anim calcmode="lin" valueType="num">
                                      <p:cBhvr>
                                        <p:cTn id="52" dur="1000" fill="hold"/>
                                        <p:tgtEl>
                                          <p:spTgt spid="143"/>
                                        </p:tgtEl>
                                        <p:attrNameLst>
                                          <p:attrName>ppt_w</p:attrName>
                                        </p:attrNameLst>
                                      </p:cBhvr>
                                      <p:tavLst>
                                        <p:tav tm="0">
                                          <p:val>
                                            <p:fltVal val="0"/>
                                          </p:val>
                                        </p:tav>
                                        <p:tav tm="100000">
                                          <p:val>
                                            <p:strVal val="#ppt_w"/>
                                          </p:val>
                                        </p:tav>
                                      </p:tavLst>
                                    </p:anim>
                                    <p:anim calcmode="lin" valueType="num">
                                      <p:cBhvr>
                                        <p:cTn id="53" dur="1000" fill="hold"/>
                                        <p:tgtEl>
                                          <p:spTgt spid="143"/>
                                        </p:tgtEl>
                                        <p:attrNameLst>
                                          <p:attrName>ppt_h</p:attrName>
                                        </p:attrNameLst>
                                      </p:cBhvr>
                                      <p:tavLst>
                                        <p:tav tm="0">
                                          <p:val>
                                            <p:fltVal val="0"/>
                                          </p:val>
                                        </p:tav>
                                        <p:tav tm="100000">
                                          <p:val>
                                            <p:strVal val="#ppt_h"/>
                                          </p:val>
                                        </p:tav>
                                      </p:tavLst>
                                    </p:anim>
                                    <p:anim calcmode="lin" valueType="num">
                                      <p:cBhvr>
                                        <p:cTn id="54" dur="1000" fill="hold"/>
                                        <p:tgtEl>
                                          <p:spTgt spid="143"/>
                                        </p:tgtEl>
                                        <p:attrNameLst>
                                          <p:attrName>style.rotation</p:attrName>
                                        </p:attrNameLst>
                                      </p:cBhvr>
                                      <p:tavLst>
                                        <p:tav tm="0">
                                          <p:val>
                                            <p:fltVal val="90"/>
                                          </p:val>
                                        </p:tav>
                                        <p:tav tm="100000">
                                          <p:val>
                                            <p:fltVal val="0"/>
                                          </p:val>
                                        </p:tav>
                                      </p:tavLst>
                                    </p:anim>
                                    <p:animEffect transition="in" filter="fade">
                                      <p:cBhvr>
                                        <p:cTn id="55" dur="1000"/>
                                        <p:tgtEl>
                                          <p:spTgt spid="143"/>
                                        </p:tgtEl>
                                      </p:cBhvr>
                                    </p:animEffect>
                                  </p:childTnLst>
                                </p:cTn>
                              </p:par>
                            </p:childTnLst>
                          </p:cTn>
                        </p:par>
                        <p:par>
                          <p:cTn id="56" fill="hold">
                            <p:stCondLst>
                              <p:cond delay="5500"/>
                            </p:stCondLst>
                            <p:childTnLst>
                              <p:par>
                                <p:cTn id="57" presetID="2" presetClass="entr" presetSubtype="2" fill="hold" nodeType="afterEffect">
                                  <p:stCondLst>
                                    <p:cond delay="0"/>
                                  </p:stCondLst>
                                  <p:childTnLst>
                                    <p:set>
                                      <p:cBhvr>
                                        <p:cTn id="58" dur="1" fill="hold">
                                          <p:stCondLst>
                                            <p:cond delay="0"/>
                                          </p:stCondLst>
                                        </p:cTn>
                                        <p:tgtEl>
                                          <p:spTgt spid="97"/>
                                        </p:tgtEl>
                                        <p:attrNameLst>
                                          <p:attrName>style.visibility</p:attrName>
                                        </p:attrNameLst>
                                      </p:cBhvr>
                                      <p:to>
                                        <p:strVal val="visible"/>
                                      </p:to>
                                    </p:set>
                                    <p:anim calcmode="lin" valueType="num">
                                      <p:cBhvr additive="base">
                                        <p:cTn id="59" dur="500" fill="hold"/>
                                        <p:tgtEl>
                                          <p:spTgt spid="97"/>
                                        </p:tgtEl>
                                        <p:attrNameLst>
                                          <p:attrName>ppt_x</p:attrName>
                                        </p:attrNameLst>
                                      </p:cBhvr>
                                      <p:tavLst>
                                        <p:tav tm="0">
                                          <p:val>
                                            <p:strVal val="1+#ppt_w/2"/>
                                          </p:val>
                                        </p:tav>
                                        <p:tav tm="100000">
                                          <p:val>
                                            <p:strVal val="#ppt_x"/>
                                          </p:val>
                                        </p:tav>
                                      </p:tavLst>
                                    </p:anim>
                                    <p:anim calcmode="lin" valueType="num">
                                      <p:cBhvr additive="base">
                                        <p:cTn id="60" dur="500" fill="hold"/>
                                        <p:tgtEl>
                                          <p:spTgt spid="97"/>
                                        </p:tgtEl>
                                        <p:attrNameLst>
                                          <p:attrName>ppt_y</p:attrName>
                                        </p:attrNameLst>
                                      </p:cBhvr>
                                      <p:tavLst>
                                        <p:tav tm="0">
                                          <p:val>
                                            <p:strVal val="#ppt_y"/>
                                          </p:val>
                                        </p:tav>
                                        <p:tav tm="100000">
                                          <p:val>
                                            <p:strVal val="#ppt_y"/>
                                          </p:val>
                                        </p:tav>
                                      </p:tavLst>
                                    </p:anim>
                                  </p:childTnLst>
                                </p:cTn>
                              </p:par>
                            </p:childTnLst>
                          </p:cTn>
                        </p:par>
                        <p:par>
                          <p:cTn id="61" fill="hold">
                            <p:stCondLst>
                              <p:cond delay="6000"/>
                            </p:stCondLst>
                            <p:childTnLst>
                              <p:par>
                                <p:cTn id="62" presetID="22" presetClass="entr" presetSubtype="8"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ipe(left)">
                                      <p:cBhvr>
                                        <p:cTn id="64" dur="500"/>
                                        <p:tgtEl>
                                          <p:spTgt spid="30"/>
                                        </p:tgtEl>
                                      </p:cBhvr>
                                    </p:animEffect>
                                  </p:childTnLst>
                                </p:cTn>
                              </p:par>
                            </p:childTnLst>
                          </p:cTn>
                        </p:par>
                        <p:par>
                          <p:cTn id="65" fill="hold">
                            <p:stCondLst>
                              <p:cond delay="6500"/>
                            </p:stCondLst>
                            <p:childTnLst>
                              <p:par>
                                <p:cTn id="66" presetID="22" presetClass="entr" presetSubtype="1"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wipe(up)">
                                      <p:cBhvr>
                                        <p:cTn id="68" dur="300"/>
                                        <p:tgtEl>
                                          <p:spTgt spid="29"/>
                                        </p:tgtEl>
                                      </p:cBhvr>
                                    </p:animEffect>
                                  </p:childTnLst>
                                </p:cTn>
                              </p:par>
                              <p:par>
                                <p:cTn id="69" presetID="31" presetClass="entr" presetSubtype="0" fill="hold" nodeType="withEffect">
                                  <p:stCondLst>
                                    <p:cond delay="0"/>
                                  </p:stCondLst>
                                  <p:childTnLst>
                                    <p:set>
                                      <p:cBhvr>
                                        <p:cTn id="70" dur="1" fill="hold">
                                          <p:stCondLst>
                                            <p:cond delay="0"/>
                                          </p:stCondLst>
                                        </p:cTn>
                                        <p:tgtEl>
                                          <p:spTgt spid="187"/>
                                        </p:tgtEl>
                                        <p:attrNameLst>
                                          <p:attrName>style.visibility</p:attrName>
                                        </p:attrNameLst>
                                      </p:cBhvr>
                                      <p:to>
                                        <p:strVal val="visible"/>
                                      </p:to>
                                    </p:set>
                                    <p:anim calcmode="lin" valueType="num">
                                      <p:cBhvr>
                                        <p:cTn id="71" dur="1000" fill="hold"/>
                                        <p:tgtEl>
                                          <p:spTgt spid="187"/>
                                        </p:tgtEl>
                                        <p:attrNameLst>
                                          <p:attrName>ppt_w</p:attrName>
                                        </p:attrNameLst>
                                      </p:cBhvr>
                                      <p:tavLst>
                                        <p:tav tm="0">
                                          <p:val>
                                            <p:fltVal val="0"/>
                                          </p:val>
                                        </p:tav>
                                        <p:tav tm="100000">
                                          <p:val>
                                            <p:strVal val="#ppt_w"/>
                                          </p:val>
                                        </p:tav>
                                      </p:tavLst>
                                    </p:anim>
                                    <p:anim calcmode="lin" valueType="num">
                                      <p:cBhvr>
                                        <p:cTn id="72" dur="1000" fill="hold"/>
                                        <p:tgtEl>
                                          <p:spTgt spid="187"/>
                                        </p:tgtEl>
                                        <p:attrNameLst>
                                          <p:attrName>ppt_h</p:attrName>
                                        </p:attrNameLst>
                                      </p:cBhvr>
                                      <p:tavLst>
                                        <p:tav tm="0">
                                          <p:val>
                                            <p:fltVal val="0"/>
                                          </p:val>
                                        </p:tav>
                                        <p:tav tm="100000">
                                          <p:val>
                                            <p:strVal val="#ppt_h"/>
                                          </p:val>
                                        </p:tav>
                                      </p:tavLst>
                                    </p:anim>
                                    <p:anim calcmode="lin" valueType="num">
                                      <p:cBhvr>
                                        <p:cTn id="73" dur="1000" fill="hold"/>
                                        <p:tgtEl>
                                          <p:spTgt spid="187"/>
                                        </p:tgtEl>
                                        <p:attrNameLst>
                                          <p:attrName>style.rotation</p:attrName>
                                        </p:attrNameLst>
                                      </p:cBhvr>
                                      <p:tavLst>
                                        <p:tav tm="0">
                                          <p:val>
                                            <p:fltVal val="90"/>
                                          </p:val>
                                        </p:tav>
                                        <p:tav tm="100000">
                                          <p:val>
                                            <p:fltVal val="0"/>
                                          </p:val>
                                        </p:tav>
                                      </p:tavLst>
                                    </p:anim>
                                    <p:animEffect transition="in" filter="fade">
                                      <p:cBhvr>
                                        <p:cTn id="74" dur="1000"/>
                                        <p:tgtEl>
                                          <p:spTgt spid="187"/>
                                        </p:tgtEl>
                                      </p:cBhvr>
                                    </p:animEffect>
                                  </p:childTnLst>
                                </p:cTn>
                              </p:par>
                            </p:childTnLst>
                          </p:cTn>
                        </p:par>
                        <p:par>
                          <p:cTn id="75" fill="hold">
                            <p:stCondLst>
                              <p:cond delay="7500"/>
                            </p:stCondLst>
                            <p:childTnLst>
                              <p:par>
                                <p:cTn id="76" presetID="2" presetClass="entr" presetSubtype="8" fill="hold" nodeType="afterEffect">
                                  <p:stCondLst>
                                    <p:cond delay="0"/>
                                  </p:stCondLst>
                                  <p:childTnLst>
                                    <p:set>
                                      <p:cBhvr>
                                        <p:cTn id="77" dur="1" fill="hold">
                                          <p:stCondLst>
                                            <p:cond delay="0"/>
                                          </p:stCondLst>
                                        </p:cTn>
                                        <p:tgtEl>
                                          <p:spTgt spid="98"/>
                                        </p:tgtEl>
                                        <p:attrNameLst>
                                          <p:attrName>style.visibility</p:attrName>
                                        </p:attrNameLst>
                                      </p:cBhvr>
                                      <p:to>
                                        <p:strVal val="visible"/>
                                      </p:to>
                                    </p:set>
                                    <p:anim calcmode="lin" valueType="num">
                                      <p:cBhvr additive="base">
                                        <p:cTn id="78" dur="500" fill="hold"/>
                                        <p:tgtEl>
                                          <p:spTgt spid="98"/>
                                        </p:tgtEl>
                                        <p:attrNameLst>
                                          <p:attrName>ppt_x</p:attrName>
                                        </p:attrNameLst>
                                      </p:cBhvr>
                                      <p:tavLst>
                                        <p:tav tm="0">
                                          <p:val>
                                            <p:strVal val="0-#ppt_w/2"/>
                                          </p:val>
                                        </p:tav>
                                        <p:tav tm="100000">
                                          <p:val>
                                            <p:strVal val="#ppt_x"/>
                                          </p:val>
                                        </p:tav>
                                      </p:tavLst>
                                    </p:anim>
                                    <p:anim calcmode="lin" valueType="num">
                                      <p:cBhvr additive="base">
                                        <p:cTn id="79" dur="500" fill="hold"/>
                                        <p:tgtEl>
                                          <p:spTgt spid="98"/>
                                        </p:tgtEl>
                                        <p:attrNameLst>
                                          <p:attrName>ppt_y</p:attrName>
                                        </p:attrNameLst>
                                      </p:cBhvr>
                                      <p:tavLst>
                                        <p:tav tm="0">
                                          <p:val>
                                            <p:strVal val="#ppt_y"/>
                                          </p:val>
                                        </p:tav>
                                        <p:tav tm="100000">
                                          <p:val>
                                            <p:strVal val="#ppt_y"/>
                                          </p:val>
                                        </p:tav>
                                      </p:tavLst>
                                    </p:anim>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wipe(right)">
                                      <p:cBhvr>
                                        <p:cTn id="8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 grpId="0" animBg="1"/>
      <p:bldP spid="24" grpId="0" animBg="1"/>
      <p:bldP spid="25" grpId="0" animBg="1"/>
      <p:bldP spid="26" grpId="0" animBg="1"/>
      <p:bldP spid="28" grpId="0" animBg="1"/>
      <p:bldP spid="29" grpId="0" animBg="1"/>
      <p:bldP spid="30" grpId="0" animBg="1"/>
      <p:bldP spid="3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3223</TotalTime>
  <Words>1220</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594</cp:revision>
  <dcterms:created xsi:type="dcterms:W3CDTF">2015-12-31T02:20:12Z</dcterms:created>
  <dcterms:modified xsi:type="dcterms:W3CDTF">2016-09-17T22:29:57Z</dcterms:modified>
</cp:coreProperties>
</file>