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2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1024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Pentagon 92"/>
          <p:cNvSpPr/>
          <p:nvPr/>
        </p:nvSpPr>
        <p:spPr bwMode="auto">
          <a:xfrm>
            <a:off x="3814284" y="2196548"/>
            <a:ext cx="1580091" cy="457200"/>
          </a:xfrm>
          <a:prstGeom prst="homePlate">
            <a:avLst/>
          </a:prstGeom>
          <a:solidFill>
            <a:srgbClr val="FFC00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grpSp>
        <p:nvGrpSpPr>
          <p:cNvPr id="8" name="Group 7"/>
          <p:cNvGrpSpPr/>
          <p:nvPr/>
        </p:nvGrpSpPr>
        <p:grpSpPr>
          <a:xfrm>
            <a:off x="670324" y="4425786"/>
            <a:ext cx="2697081" cy="1294625"/>
            <a:chOff x="670324" y="4633606"/>
            <a:chExt cx="2697081" cy="1294625"/>
          </a:xfrm>
        </p:grpSpPr>
        <p:sp>
          <p:nvSpPr>
            <p:cNvPr id="67" name="Oval 66"/>
            <p:cNvSpPr/>
            <p:nvPr/>
          </p:nvSpPr>
          <p:spPr bwMode="auto">
            <a:xfrm>
              <a:off x="670324" y="4633606"/>
              <a:ext cx="2697081" cy="1231629"/>
            </a:xfrm>
            <a:prstGeom prst="ellipse">
              <a:avLst/>
            </a:prstGeom>
            <a:solidFill>
              <a:srgbClr val="00B0F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4" name="TextBox 143"/>
            <p:cNvSpPr txBox="1"/>
            <p:nvPr/>
          </p:nvSpPr>
          <p:spPr>
            <a:xfrm>
              <a:off x="1668108" y="5548575"/>
              <a:ext cx="671979" cy="379656"/>
            </a:xfrm>
            <a:prstGeom prst="rect">
              <a:avLst/>
            </a:prstGeom>
            <a:noFill/>
          </p:spPr>
          <p:txBody>
            <a:bodyPr wrap="none" rtlCol="0">
              <a:spAutoFit/>
            </a:bodyPr>
            <a:lstStyle/>
            <a:p>
              <a:pPr algn="ctr"/>
              <a:r>
                <a:rPr lang="en-US" sz="1867" dirty="0">
                  <a:solidFill>
                    <a:schemeClr val="bg2">
                      <a:lumMod val="10000"/>
                    </a:schemeClr>
                  </a:solidFill>
                </a:rPr>
                <a:t>$869</a:t>
              </a:r>
            </a:p>
          </p:txBody>
        </p:sp>
      </p:grpSp>
      <p:pic>
        <p:nvPicPr>
          <p:cNvPr id="63" name="Picture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2180" y="1836618"/>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9" name="Text Placeholder 17"/>
          <p:cNvSpPr txBox="1">
            <a:spLocks/>
          </p:cNvSpPr>
          <p:nvPr/>
        </p:nvSpPr>
        <p:spPr>
          <a:xfrm>
            <a:off x="6948215" y="204216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25000"/>
                  </a:schemeClr>
                </a:solidFill>
              </a:rPr>
              <a:t>Lorem ipsum dolor sit amet, consectetur adipiscing elit, sed do eiusmod tempor incididunt ut labore et dolore</a:t>
            </a:r>
          </a:p>
        </p:txBody>
      </p:sp>
      <p:pic>
        <p:nvPicPr>
          <p:cNvPr id="65" name="Picture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2283" y="2795343"/>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7" name="Text Placeholder 17"/>
          <p:cNvSpPr txBox="1">
            <a:spLocks/>
          </p:cNvSpPr>
          <p:nvPr/>
        </p:nvSpPr>
        <p:spPr>
          <a:xfrm>
            <a:off x="8198318" y="2957986"/>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25000"/>
                  </a:schemeClr>
                </a:solidFill>
              </a:rPr>
              <a:t>Lorem ipsum dolor sit amet, consectetur adipiscing elit, sed do eiusmod tempor incididunt ut labore et dolore</a:t>
            </a:r>
          </a:p>
        </p:txBody>
      </p:sp>
      <p:pic>
        <p:nvPicPr>
          <p:cNvPr id="68" name="Picture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2180" y="3761112"/>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5" name="Text Placeholder 17"/>
          <p:cNvSpPr txBox="1">
            <a:spLocks/>
          </p:cNvSpPr>
          <p:nvPr/>
        </p:nvSpPr>
        <p:spPr>
          <a:xfrm>
            <a:off x="6979724" y="3955559"/>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25000"/>
                  </a:schemeClr>
                </a:solidFill>
              </a:rPr>
              <a:t>Lorem ipsum dolor sit amet, consectetur adipiscing elit, sed do eiusmod tempor incididunt ut labore et dolore</a:t>
            </a:r>
          </a:p>
        </p:txBody>
      </p:sp>
      <p:pic>
        <p:nvPicPr>
          <p:cNvPr id="71" name="Picture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8215" y="4692357"/>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3" name="Text Placeholder 17"/>
          <p:cNvSpPr txBox="1">
            <a:spLocks/>
          </p:cNvSpPr>
          <p:nvPr/>
        </p:nvSpPr>
        <p:spPr>
          <a:xfrm>
            <a:off x="8198318" y="4937753"/>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2">
                    <a:lumMod val="25000"/>
                  </a:schemeClr>
                </a:solidFill>
              </a:rPr>
              <a:t>Lorem ipsum dolor sit amet, consectetur adipiscing elit, sed do eiusmod tempor incididunt ut labore et dolore</a:t>
            </a:r>
          </a:p>
        </p:txBody>
      </p:sp>
      <p:sp>
        <p:nvSpPr>
          <p:cNvPr id="81" name="Pentagon 80"/>
          <p:cNvSpPr/>
          <p:nvPr/>
        </p:nvSpPr>
        <p:spPr bwMode="auto">
          <a:xfrm>
            <a:off x="3814282" y="3115383"/>
            <a:ext cx="2834640" cy="457200"/>
          </a:xfrm>
          <a:prstGeom prst="homePlate">
            <a:avLst/>
          </a:pr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sp>
        <p:nvSpPr>
          <p:cNvPr id="84" name="Pentagon 83"/>
          <p:cNvSpPr/>
          <p:nvPr/>
        </p:nvSpPr>
        <p:spPr bwMode="auto">
          <a:xfrm>
            <a:off x="3849514" y="4082569"/>
            <a:ext cx="1580091" cy="457200"/>
          </a:xfrm>
          <a:prstGeom prst="homePlate">
            <a:avLst/>
          </a:pr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sp>
        <p:nvSpPr>
          <p:cNvPr id="85" name="Pentagon 84"/>
          <p:cNvSpPr/>
          <p:nvPr/>
        </p:nvSpPr>
        <p:spPr bwMode="auto">
          <a:xfrm>
            <a:off x="3818004" y="5020185"/>
            <a:ext cx="2834640" cy="457200"/>
          </a:xfrm>
          <a:prstGeom prst="homePlate">
            <a:avLst/>
          </a:pr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grpSp>
        <p:nvGrpSpPr>
          <p:cNvPr id="9" name="Group 8"/>
          <p:cNvGrpSpPr/>
          <p:nvPr/>
        </p:nvGrpSpPr>
        <p:grpSpPr>
          <a:xfrm>
            <a:off x="670324" y="3485986"/>
            <a:ext cx="2697081" cy="1339207"/>
            <a:chOff x="670324" y="3693806"/>
            <a:chExt cx="2697081" cy="1339207"/>
          </a:xfrm>
        </p:grpSpPr>
        <p:sp>
          <p:nvSpPr>
            <p:cNvPr id="82" name="Oval 81"/>
            <p:cNvSpPr/>
            <p:nvPr/>
          </p:nvSpPr>
          <p:spPr bwMode="auto">
            <a:xfrm>
              <a:off x="670324" y="3693806"/>
              <a:ext cx="2697081" cy="1231629"/>
            </a:xfrm>
            <a:prstGeom prst="ellipse">
              <a:avLst/>
            </a:prstGeom>
            <a:solidFill>
              <a:srgbClr val="ED7D31"/>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6" name="TextBox 85"/>
            <p:cNvSpPr txBox="1"/>
            <p:nvPr/>
          </p:nvSpPr>
          <p:spPr>
            <a:xfrm>
              <a:off x="1577537" y="4653357"/>
              <a:ext cx="853119" cy="379656"/>
            </a:xfrm>
            <a:prstGeom prst="rect">
              <a:avLst/>
            </a:prstGeom>
            <a:noFill/>
          </p:spPr>
          <p:txBody>
            <a:bodyPr wrap="none" rtlCol="0">
              <a:spAutoFit/>
            </a:bodyPr>
            <a:lstStyle/>
            <a:p>
              <a:pPr algn="ctr"/>
              <a:r>
                <a:rPr lang="en-US" sz="1867" dirty="0">
                  <a:solidFill>
                    <a:schemeClr val="bg2">
                      <a:lumMod val="10000"/>
                    </a:schemeClr>
                  </a:solidFill>
                </a:rPr>
                <a:t>$1,271</a:t>
              </a:r>
            </a:p>
          </p:txBody>
        </p:sp>
      </p:grpSp>
      <p:grpSp>
        <p:nvGrpSpPr>
          <p:cNvPr id="10" name="Group 9"/>
          <p:cNvGrpSpPr/>
          <p:nvPr/>
        </p:nvGrpSpPr>
        <p:grpSpPr>
          <a:xfrm>
            <a:off x="670324" y="2546186"/>
            <a:ext cx="2697081" cy="1349024"/>
            <a:chOff x="670324" y="2754006"/>
            <a:chExt cx="2697081" cy="1349024"/>
          </a:xfrm>
        </p:grpSpPr>
        <p:sp>
          <p:nvSpPr>
            <p:cNvPr id="87" name="Oval 86"/>
            <p:cNvSpPr/>
            <p:nvPr/>
          </p:nvSpPr>
          <p:spPr bwMode="auto">
            <a:xfrm>
              <a:off x="670324" y="2754006"/>
              <a:ext cx="2697081" cy="1231629"/>
            </a:xfrm>
            <a:prstGeom prst="ellipse">
              <a:avLst/>
            </a:prstGeom>
            <a:solidFill>
              <a:srgbClr val="A5A5A5"/>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9" name="TextBox 88"/>
            <p:cNvSpPr txBox="1"/>
            <p:nvPr/>
          </p:nvSpPr>
          <p:spPr>
            <a:xfrm>
              <a:off x="1577537" y="3723374"/>
              <a:ext cx="853119" cy="379656"/>
            </a:xfrm>
            <a:prstGeom prst="rect">
              <a:avLst/>
            </a:prstGeom>
            <a:noFill/>
          </p:spPr>
          <p:txBody>
            <a:bodyPr wrap="none" rtlCol="0">
              <a:spAutoFit/>
            </a:bodyPr>
            <a:lstStyle/>
            <a:p>
              <a:pPr algn="ctr"/>
              <a:r>
                <a:rPr lang="en-US" sz="1867" dirty="0">
                  <a:solidFill>
                    <a:schemeClr val="bg2">
                      <a:lumMod val="10000"/>
                    </a:schemeClr>
                  </a:solidFill>
                </a:rPr>
                <a:t>$1,438</a:t>
              </a:r>
            </a:p>
          </p:txBody>
        </p:sp>
      </p:grpSp>
      <p:grpSp>
        <p:nvGrpSpPr>
          <p:cNvPr id="11" name="Group 10"/>
          <p:cNvGrpSpPr/>
          <p:nvPr/>
        </p:nvGrpSpPr>
        <p:grpSpPr>
          <a:xfrm>
            <a:off x="670324" y="1606386"/>
            <a:ext cx="2697081" cy="1353909"/>
            <a:chOff x="670324" y="1814206"/>
            <a:chExt cx="2697081" cy="1353909"/>
          </a:xfrm>
        </p:grpSpPr>
        <p:sp>
          <p:nvSpPr>
            <p:cNvPr id="92" name="Oval 91"/>
            <p:cNvSpPr/>
            <p:nvPr/>
          </p:nvSpPr>
          <p:spPr bwMode="auto">
            <a:xfrm>
              <a:off x="670324" y="1814206"/>
              <a:ext cx="2697081" cy="1231629"/>
            </a:xfrm>
            <a:prstGeom prst="ellipse">
              <a:avLst/>
            </a:prstGeom>
            <a:solidFill>
              <a:srgbClr val="FFC00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0" name="TextBox 89"/>
            <p:cNvSpPr txBox="1"/>
            <p:nvPr/>
          </p:nvSpPr>
          <p:spPr>
            <a:xfrm>
              <a:off x="1577537" y="2788459"/>
              <a:ext cx="853119" cy="379656"/>
            </a:xfrm>
            <a:prstGeom prst="rect">
              <a:avLst/>
            </a:prstGeom>
            <a:noFill/>
          </p:spPr>
          <p:txBody>
            <a:bodyPr wrap="none" rtlCol="0">
              <a:spAutoFit/>
            </a:bodyPr>
            <a:lstStyle/>
            <a:p>
              <a:pPr algn="ctr"/>
              <a:r>
                <a:rPr lang="en-US" sz="1867" dirty="0">
                  <a:solidFill>
                    <a:schemeClr val="bg2">
                      <a:lumMod val="10000"/>
                    </a:schemeClr>
                  </a:solidFill>
                </a:rPr>
                <a:t>$1,681</a:t>
              </a:r>
            </a:p>
          </p:txBody>
        </p:sp>
      </p:gr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pic>
        <p:nvPicPr>
          <p:cNvPr id="34" name="Picture 33">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35" name="Group 34"/>
          <p:cNvGrpSpPr/>
          <p:nvPr/>
        </p:nvGrpSpPr>
        <p:grpSpPr>
          <a:xfrm>
            <a:off x="754150" y="295106"/>
            <a:ext cx="4364195" cy="665324"/>
            <a:chOff x="754150" y="295106"/>
            <a:chExt cx="4364195" cy="665324"/>
          </a:xfrm>
        </p:grpSpPr>
        <p:sp>
          <p:nvSpPr>
            <p:cNvPr id="36"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7"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4109874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85"/>
                                        </p:tgtEl>
                                        <p:attrNameLst>
                                          <p:attrName>style.visibility</p:attrName>
                                        </p:attrNameLst>
                                      </p:cBhvr>
                                      <p:to>
                                        <p:strVal val="visible"/>
                                      </p:to>
                                    </p:set>
                                    <p:anim calcmode="lin" valueType="num">
                                      <p:cBhvr>
                                        <p:cTn id="14" dur="500" fill="hold"/>
                                        <p:tgtEl>
                                          <p:spTgt spid="85"/>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85"/>
                                        </p:tgtEl>
                                        <p:attrNameLst>
                                          <p:attrName>ppt_y</p:attrName>
                                        </p:attrNameLst>
                                      </p:cBhvr>
                                      <p:tavLst>
                                        <p:tav tm="0">
                                          <p:val>
                                            <p:strVal val="#ppt_y"/>
                                          </p:val>
                                        </p:tav>
                                        <p:tav tm="100000">
                                          <p:val>
                                            <p:strVal val="#ppt_y"/>
                                          </p:val>
                                        </p:tav>
                                      </p:tavLst>
                                    </p:anim>
                                    <p:anim calcmode="lin" valueType="num">
                                      <p:cBhvr>
                                        <p:cTn id="16" dur="500" fill="hold"/>
                                        <p:tgtEl>
                                          <p:spTgt spid="85"/>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8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85"/>
                                        </p:tgtEl>
                                      </p:cBhvr>
                                    </p:animEffect>
                                  </p:childTnLst>
                                </p:cTn>
                              </p:par>
                            </p:childTnLst>
                          </p:cTn>
                        </p:par>
                        <p:par>
                          <p:cTn id="19" fill="hold">
                            <p:stCondLst>
                              <p:cond delay="1950"/>
                            </p:stCondLst>
                            <p:childTnLst>
                              <p:par>
                                <p:cTn id="20" presetID="53" presetClass="entr" presetSubtype="16" fill="hold"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childTnLst>
                                </p:cTn>
                              </p:par>
                            </p:childTnLst>
                          </p:cTn>
                        </p:par>
                        <p:par>
                          <p:cTn id="25" fill="hold">
                            <p:stCondLst>
                              <p:cond delay="2450"/>
                            </p:stCondLst>
                            <p:childTnLst>
                              <p:par>
                                <p:cTn id="26" presetID="22" presetClass="entr" presetSubtype="8" fill="hold" grpId="0" nodeType="afterEffect">
                                  <p:stCondLst>
                                    <p:cond delay="0"/>
                                  </p:stCondLst>
                                  <p:childTnLst>
                                    <p:set>
                                      <p:cBhvr>
                                        <p:cTn id="27" dur="1" fill="hold">
                                          <p:stCondLst>
                                            <p:cond delay="0"/>
                                          </p:stCondLst>
                                        </p:cTn>
                                        <p:tgtEl>
                                          <p:spTgt spid="73"/>
                                        </p:tgtEl>
                                        <p:attrNameLst>
                                          <p:attrName>style.visibility</p:attrName>
                                        </p:attrNameLst>
                                      </p:cBhvr>
                                      <p:to>
                                        <p:strVal val="visible"/>
                                      </p:to>
                                    </p:set>
                                    <p:animEffect transition="in" filter="wipe(left)">
                                      <p:cBhvr>
                                        <p:cTn id="28" dur="500"/>
                                        <p:tgtEl>
                                          <p:spTgt spid="73"/>
                                        </p:tgtEl>
                                      </p:cBhvr>
                                    </p:animEffect>
                                  </p:childTnLst>
                                </p:cTn>
                              </p:par>
                            </p:childTnLst>
                          </p:cTn>
                        </p:par>
                        <p:par>
                          <p:cTn id="29" fill="hold">
                            <p:stCondLst>
                              <p:cond delay="2950"/>
                            </p:stCondLst>
                            <p:childTnLst>
                              <p:par>
                                <p:cTn id="30" presetID="37" presetClass="entr" presetSubtype="0"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36" fill="hold">
                            <p:stCondLst>
                              <p:cond delay="395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84"/>
                                        </p:tgtEl>
                                        <p:attrNameLst>
                                          <p:attrName>style.visibility</p:attrName>
                                        </p:attrNameLst>
                                      </p:cBhvr>
                                      <p:to>
                                        <p:strVal val="visible"/>
                                      </p:to>
                                    </p:set>
                                    <p:anim calcmode="lin" valueType="num">
                                      <p:cBhvr>
                                        <p:cTn id="39" dur="500" fill="hold"/>
                                        <p:tgtEl>
                                          <p:spTgt spid="84"/>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84"/>
                                        </p:tgtEl>
                                        <p:attrNameLst>
                                          <p:attrName>ppt_y</p:attrName>
                                        </p:attrNameLst>
                                      </p:cBhvr>
                                      <p:tavLst>
                                        <p:tav tm="0">
                                          <p:val>
                                            <p:strVal val="#ppt_y"/>
                                          </p:val>
                                        </p:tav>
                                        <p:tav tm="100000">
                                          <p:val>
                                            <p:strVal val="#ppt_y"/>
                                          </p:val>
                                        </p:tav>
                                      </p:tavLst>
                                    </p:anim>
                                    <p:anim calcmode="lin" valueType="num">
                                      <p:cBhvr>
                                        <p:cTn id="41" dur="500" fill="hold"/>
                                        <p:tgtEl>
                                          <p:spTgt spid="84"/>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84"/>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84"/>
                                        </p:tgtEl>
                                      </p:cBhvr>
                                    </p:animEffect>
                                  </p:childTnLst>
                                </p:cTn>
                              </p:par>
                            </p:childTnLst>
                          </p:cTn>
                        </p:par>
                        <p:par>
                          <p:cTn id="44" fill="hold">
                            <p:stCondLst>
                              <p:cond delay="4900"/>
                            </p:stCondLst>
                            <p:childTnLst>
                              <p:par>
                                <p:cTn id="45" presetID="53" presetClass="entr" presetSubtype="16" fill="hold" nodeType="afterEffect">
                                  <p:stCondLst>
                                    <p:cond delay="0"/>
                                  </p:stCondLst>
                                  <p:childTnLst>
                                    <p:set>
                                      <p:cBhvr>
                                        <p:cTn id="46" dur="1" fill="hold">
                                          <p:stCondLst>
                                            <p:cond delay="0"/>
                                          </p:stCondLst>
                                        </p:cTn>
                                        <p:tgtEl>
                                          <p:spTgt spid="68"/>
                                        </p:tgtEl>
                                        <p:attrNameLst>
                                          <p:attrName>style.visibility</p:attrName>
                                        </p:attrNameLst>
                                      </p:cBhvr>
                                      <p:to>
                                        <p:strVal val="visible"/>
                                      </p:to>
                                    </p:set>
                                    <p:anim calcmode="lin" valueType="num">
                                      <p:cBhvr>
                                        <p:cTn id="47" dur="500" fill="hold"/>
                                        <p:tgtEl>
                                          <p:spTgt spid="68"/>
                                        </p:tgtEl>
                                        <p:attrNameLst>
                                          <p:attrName>ppt_w</p:attrName>
                                        </p:attrNameLst>
                                      </p:cBhvr>
                                      <p:tavLst>
                                        <p:tav tm="0">
                                          <p:val>
                                            <p:fltVal val="0"/>
                                          </p:val>
                                        </p:tav>
                                        <p:tav tm="100000">
                                          <p:val>
                                            <p:strVal val="#ppt_w"/>
                                          </p:val>
                                        </p:tav>
                                      </p:tavLst>
                                    </p:anim>
                                    <p:anim calcmode="lin" valueType="num">
                                      <p:cBhvr>
                                        <p:cTn id="48" dur="500" fill="hold"/>
                                        <p:tgtEl>
                                          <p:spTgt spid="68"/>
                                        </p:tgtEl>
                                        <p:attrNameLst>
                                          <p:attrName>ppt_h</p:attrName>
                                        </p:attrNameLst>
                                      </p:cBhvr>
                                      <p:tavLst>
                                        <p:tav tm="0">
                                          <p:val>
                                            <p:fltVal val="0"/>
                                          </p:val>
                                        </p:tav>
                                        <p:tav tm="100000">
                                          <p:val>
                                            <p:strVal val="#ppt_h"/>
                                          </p:val>
                                        </p:tav>
                                      </p:tavLst>
                                    </p:anim>
                                    <p:animEffect transition="in" filter="fade">
                                      <p:cBhvr>
                                        <p:cTn id="49" dur="500"/>
                                        <p:tgtEl>
                                          <p:spTgt spid="68"/>
                                        </p:tgtEl>
                                      </p:cBhvr>
                                    </p:animEffect>
                                  </p:childTnLst>
                                </p:cTn>
                              </p:par>
                            </p:childTnLst>
                          </p:cTn>
                        </p:par>
                        <p:par>
                          <p:cTn id="50" fill="hold">
                            <p:stCondLst>
                              <p:cond delay="5400"/>
                            </p:stCondLst>
                            <p:childTnLst>
                              <p:par>
                                <p:cTn id="51" presetID="22" presetClass="entr" presetSubtype="8" fill="hold" grpId="0" nodeType="afterEffect">
                                  <p:stCondLst>
                                    <p:cond delay="0"/>
                                  </p:stCondLst>
                                  <p:childTnLst>
                                    <p:set>
                                      <p:cBhvr>
                                        <p:cTn id="52" dur="1" fill="hold">
                                          <p:stCondLst>
                                            <p:cond delay="0"/>
                                          </p:stCondLst>
                                        </p:cTn>
                                        <p:tgtEl>
                                          <p:spTgt spid="75"/>
                                        </p:tgtEl>
                                        <p:attrNameLst>
                                          <p:attrName>style.visibility</p:attrName>
                                        </p:attrNameLst>
                                      </p:cBhvr>
                                      <p:to>
                                        <p:strVal val="visible"/>
                                      </p:to>
                                    </p:set>
                                    <p:animEffect transition="in" filter="wipe(left)">
                                      <p:cBhvr>
                                        <p:cTn id="53" dur="500"/>
                                        <p:tgtEl>
                                          <p:spTgt spid="75"/>
                                        </p:tgtEl>
                                      </p:cBhvr>
                                    </p:animEffect>
                                  </p:childTnLst>
                                </p:cTn>
                              </p:par>
                            </p:childTnLst>
                          </p:cTn>
                        </p:par>
                        <p:par>
                          <p:cTn id="54" fill="hold">
                            <p:stCondLst>
                              <p:cond delay="5900"/>
                            </p:stCondLst>
                            <p:childTnLst>
                              <p:par>
                                <p:cTn id="55" presetID="37" presetClass="entr" presetSubtype="0"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anim calcmode="lin" valueType="num">
                                      <p:cBhvr>
                                        <p:cTn id="58" dur="1000" fill="hold"/>
                                        <p:tgtEl>
                                          <p:spTgt spid="10"/>
                                        </p:tgtEl>
                                        <p:attrNameLst>
                                          <p:attrName>ppt_x</p:attrName>
                                        </p:attrNameLst>
                                      </p:cBhvr>
                                      <p:tavLst>
                                        <p:tav tm="0">
                                          <p:val>
                                            <p:strVal val="#ppt_x"/>
                                          </p:val>
                                        </p:tav>
                                        <p:tav tm="100000">
                                          <p:val>
                                            <p:strVal val="#ppt_x"/>
                                          </p:val>
                                        </p:tav>
                                      </p:tavLst>
                                    </p:anim>
                                    <p:anim calcmode="lin" valueType="num">
                                      <p:cBhvr>
                                        <p:cTn id="59" dur="900" decel="100000" fill="hold"/>
                                        <p:tgtEl>
                                          <p:spTgt spid="1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61" fill="hold">
                            <p:stCondLst>
                              <p:cond delay="6900"/>
                            </p:stCondLst>
                            <p:childTnLst>
                              <p:par>
                                <p:cTn id="62" presetID="41" presetClass="entr" presetSubtype="0" fill="hold" grpId="0" nodeType="afterEffect">
                                  <p:stCondLst>
                                    <p:cond delay="0"/>
                                  </p:stCondLst>
                                  <p:iterate type="lt">
                                    <p:tmPct val="10000"/>
                                  </p:iterate>
                                  <p:childTnLst>
                                    <p:set>
                                      <p:cBhvr>
                                        <p:cTn id="63" dur="1" fill="hold">
                                          <p:stCondLst>
                                            <p:cond delay="0"/>
                                          </p:stCondLst>
                                        </p:cTn>
                                        <p:tgtEl>
                                          <p:spTgt spid="81"/>
                                        </p:tgtEl>
                                        <p:attrNameLst>
                                          <p:attrName>style.visibility</p:attrName>
                                        </p:attrNameLst>
                                      </p:cBhvr>
                                      <p:to>
                                        <p:strVal val="visible"/>
                                      </p:to>
                                    </p:set>
                                    <p:anim calcmode="lin" valueType="num">
                                      <p:cBhvr>
                                        <p:cTn id="64" dur="500" fill="hold"/>
                                        <p:tgtEl>
                                          <p:spTgt spid="81"/>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81"/>
                                        </p:tgtEl>
                                        <p:attrNameLst>
                                          <p:attrName>ppt_y</p:attrName>
                                        </p:attrNameLst>
                                      </p:cBhvr>
                                      <p:tavLst>
                                        <p:tav tm="0">
                                          <p:val>
                                            <p:strVal val="#ppt_y"/>
                                          </p:val>
                                        </p:tav>
                                        <p:tav tm="100000">
                                          <p:val>
                                            <p:strVal val="#ppt_y"/>
                                          </p:val>
                                        </p:tav>
                                      </p:tavLst>
                                    </p:anim>
                                    <p:anim calcmode="lin" valueType="num">
                                      <p:cBhvr>
                                        <p:cTn id="66" dur="500" fill="hold"/>
                                        <p:tgtEl>
                                          <p:spTgt spid="81"/>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81"/>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81"/>
                                        </p:tgtEl>
                                      </p:cBhvr>
                                    </p:animEffect>
                                  </p:childTnLst>
                                </p:cTn>
                              </p:par>
                            </p:childTnLst>
                          </p:cTn>
                        </p:par>
                        <p:par>
                          <p:cTn id="69" fill="hold">
                            <p:stCondLst>
                              <p:cond delay="7850"/>
                            </p:stCondLst>
                            <p:childTnLst>
                              <p:par>
                                <p:cTn id="70" presetID="53" presetClass="entr" presetSubtype="16" fill="hold" nodeType="afterEffect">
                                  <p:stCondLst>
                                    <p:cond delay="0"/>
                                  </p:stCondLst>
                                  <p:childTnLst>
                                    <p:set>
                                      <p:cBhvr>
                                        <p:cTn id="71" dur="1" fill="hold">
                                          <p:stCondLst>
                                            <p:cond delay="0"/>
                                          </p:stCondLst>
                                        </p:cTn>
                                        <p:tgtEl>
                                          <p:spTgt spid="65"/>
                                        </p:tgtEl>
                                        <p:attrNameLst>
                                          <p:attrName>style.visibility</p:attrName>
                                        </p:attrNameLst>
                                      </p:cBhvr>
                                      <p:to>
                                        <p:strVal val="visible"/>
                                      </p:to>
                                    </p:set>
                                    <p:anim calcmode="lin" valueType="num">
                                      <p:cBhvr>
                                        <p:cTn id="72" dur="500" fill="hold"/>
                                        <p:tgtEl>
                                          <p:spTgt spid="65"/>
                                        </p:tgtEl>
                                        <p:attrNameLst>
                                          <p:attrName>ppt_w</p:attrName>
                                        </p:attrNameLst>
                                      </p:cBhvr>
                                      <p:tavLst>
                                        <p:tav tm="0">
                                          <p:val>
                                            <p:fltVal val="0"/>
                                          </p:val>
                                        </p:tav>
                                        <p:tav tm="100000">
                                          <p:val>
                                            <p:strVal val="#ppt_w"/>
                                          </p:val>
                                        </p:tav>
                                      </p:tavLst>
                                    </p:anim>
                                    <p:anim calcmode="lin" valueType="num">
                                      <p:cBhvr>
                                        <p:cTn id="73" dur="500" fill="hold"/>
                                        <p:tgtEl>
                                          <p:spTgt spid="65"/>
                                        </p:tgtEl>
                                        <p:attrNameLst>
                                          <p:attrName>ppt_h</p:attrName>
                                        </p:attrNameLst>
                                      </p:cBhvr>
                                      <p:tavLst>
                                        <p:tav tm="0">
                                          <p:val>
                                            <p:fltVal val="0"/>
                                          </p:val>
                                        </p:tav>
                                        <p:tav tm="100000">
                                          <p:val>
                                            <p:strVal val="#ppt_h"/>
                                          </p:val>
                                        </p:tav>
                                      </p:tavLst>
                                    </p:anim>
                                    <p:animEffect transition="in" filter="fade">
                                      <p:cBhvr>
                                        <p:cTn id="74" dur="500"/>
                                        <p:tgtEl>
                                          <p:spTgt spid="65"/>
                                        </p:tgtEl>
                                      </p:cBhvr>
                                    </p:animEffect>
                                  </p:childTnLst>
                                </p:cTn>
                              </p:par>
                            </p:childTnLst>
                          </p:cTn>
                        </p:par>
                        <p:par>
                          <p:cTn id="75" fill="hold">
                            <p:stCondLst>
                              <p:cond delay="8350"/>
                            </p:stCondLst>
                            <p:childTnLst>
                              <p:par>
                                <p:cTn id="76" presetID="22" presetClass="entr" presetSubtype="8" fill="hold" grpId="0" nodeType="afterEffect">
                                  <p:stCondLst>
                                    <p:cond delay="0"/>
                                  </p:stCondLst>
                                  <p:childTnLst>
                                    <p:set>
                                      <p:cBhvr>
                                        <p:cTn id="77" dur="1" fill="hold">
                                          <p:stCondLst>
                                            <p:cond delay="0"/>
                                          </p:stCondLst>
                                        </p:cTn>
                                        <p:tgtEl>
                                          <p:spTgt spid="77"/>
                                        </p:tgtEl>
                                        <p:attrNameLst>
                                          <p:attrName>style.visibility</p:attrName>
                                        </p:attrNameLst>
                                      </p:cBhvr>
                                      <p:to>
                                        <p:strVal val="visible"/>
                                      </p:to>
                                    </p:set>
                                    <p:animEffect transition="in" filter="wipe(left)">
                                      <p:cBhvr>
                                        <p:cTn id="78" dur="500"/>
                                        <p:tgtEl>
                                          <p:spTgt spid="77"/>
                                        </p:tgtEl>
                                      </p:cBhvr>
                                    </p:animEffect>
                                  </p:childTnLst>
                                </p:cTn>
                              </p:par>
                            </p:childTnLst>
                          </p:cTn>
                        </p:par>
                        <p:par>
                          <p:cTn id="79" fill="hold">
                            <p:stCondLst>
                              <p:cond delay="8850"/>
                            </p:stCondLst>
                            <p:childTnLst>
                              <p:par>
                                <p:cTn id="80" presetID="37" presetClass="entr" presetSubtype="0" fill="hold" nodeType="after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1000"/>
                                        <p:tgtEl>
                                          <p:spTgt spid="11"/>
                                        </p:tgtEl>
                                      </p:cBhvr>
                                    </p:animEffect>
                                    <p:anim calcmode="lin" valueType="num">
                                      <p:cBhvr>
                                        <p:cTn id="83" dur="1000" fill="hold"/>
                                        <p:tgtEl>
                                          <p:spTgt spid="11"/>
                                        </p:tgtEl>
                                        <p:attrNameLst>
                                          <p:attrName>ppt_x</p:attrName>
                                        </p:attrNameLst>
                                      </p:cBhvr>
                                      <p:tavLst>
                                        <p:tav tm="0">
                                          <p:val>
                                            <p:strVal val="#ppt_x"/>
                                          </p:val>
                                        </p:tav>
                                        <p:tav tm="100000">
                                          <p:val>
                                            <p:strVal val="#ppt_x"/>
                                          </p:val>
                                        </p:tav>
                                      </p:tavLst>
                                    </p:anim>
                                    <p:anim calcmode="lin" valueType="num">
                                      <p:cBhvr>
                                        <p:cTn id="84" dur="900" decel="100000" fill="hold"/>
                                        <p:tgtEl>
                                          <p:spTgt spid="11"/>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86" fill="hold">
                            <p:stCondLst>
                              <p:cond delay="9850"/>
                            </p:stCondLst>
                            <p:childTnLst>
                              <p:par>
                                <p:cTn id="87" presetID="41" presetClass="entr" presetSubtype="0" fill="hold" grpId="0" nodeType="afterEffect">
                                  <p:stCondLst>
                                    <p:cond delay="0"/>
                                  </p:stCondLst>
                                  <p:iterate type="lt">
                                    <p:tmPct val="10000"/>
                                  </p:iterate>
                                  <p:childTnLst>
                                    <p:set>
                                      <p:cBhvr>
                                        <p:cTn id="88" dur="1" fill="hold">
                                          <p:stCondLst>
                                            <p:cond delay="0"/>
                                          </p:stCondLst>
                                        </p:cTn>
                                        <p:tgtEl>
                                          <p:spTgt spid="93"/>
                                        </p:tgtEl>
                                        <p:attrNameLst>
                                          <p:attrName>style.visibility</p:attrName>
                                        </p:attrNameLst>
                                      </p:cBhvr>
                                      <p:to>
                                        <p:strVal val="visible"/>
                                      </p:to>
                                    </p:set>
                                    <p:anim calcmode="lin" valueType="num">
                                      <p:cBhvr>
                                        <p:cTn id="89" dur="500" fill="hold"/>
                                        <p:tgtEl>
                                          <p:spTgt spid="93"/>
                                        </p:tgtEl>
                                        <p:attrNameLst>
                                          <p:attrName>ppt_x</p:attrName>
                                        </p:attrNameLst>
                                      </p:cBhvr>
                                      <p:tavLst>
                                        <p:tav tm="0">
                                          <p:val>
                                            <p:strVal val="#ppt_x"/>
                                          </p:val>
                                        </p:tav>
                                        <p:tav tm="50000">
                                          <p:val>
                                            <p:strVal val="#ppt_x+.1"/>
                                          </p:val>
                                        </p:tav>
                                        <p:tav tm="100000">
                                          <p:val>
                                            <p:strVal val="#ppt_x"/>
                                          </p:val>
                                        </p:tav>
                                      </p:tavLst>
                                    </p:anim>
                                    <p:anim calcmode="lin" valueType="num">
                                      <p:cBhvr>
                                        <p:cTn id="90" dur="500" fill="hold"/>
                                        <p:tgtEl>
                                          <p:spTgt spid="93"/>
                                        </p:tgtEl>
                                        <p:attrNameLst>
                                          <p:attrName>ppt_y</p:attrName>
                                        </p:attrNameLst>
                                      </p:cBhvr>
                                      <p:tavLst>
                                        <p:tav tm="0">
                                          <p:val>
                                            <p:strVal val="#ppt_y"/>
                                          </p:val>
                                        </p:tav>
                                        <p:tav tm="100000">
                                          <p:val>
                                            <p:strVal val="#ppt_y"/>
                                          </p:val>
                                        </p:tav>
                                      </p:tavLst>
                                    </p:anim>
                                    <p:anim calcmode="lin" valueType="num">
                                      <p:cBhvr>
                                        <p:cTn id="91" dur="500" fill="hold"/>
                                        <p:tgtEl>
                                          <p:spTgt spid="93"/>
                                        </p:tgtEl>
                                        <p:attrNameLst>
                                          <p:attrName>ppt_h</p:attrName>
                                        </p:attrNameLst>
                                      </p:cBhvr>
                                      <p:tavLst>
                                        <p:tav tm="0">
                                          <p:val>
                                            <p:strVal val="#ppt_h/10"/>
                                          </p:val>
                                        </p:tav>
                                        <p:tav tm="50000">
                                          <p:val>
                                            <p:strVal val="#ppt_h+.01"/>
                                          </p:val>
                                        </p:tav>
                                        <p:tav tm="100000">
                                          <p:val>
                                            <p:strVal val="#ppt_h"/>
                                          </p:val>
                                        </p:tav>
                                      </p:tavLst>
                                    </p:anim>
                                    <p:anim calcmode="lin" valueType="num">
                                      <p:cBhvr>
                                        <p:cTn id="92" dur="500" fill="hold"/>
                                        <p:tgtEl>
                                          <p:spTgt spid="93"/>
                                        </p:tgtEl>
                                        <p:attrNameLst>
                                          <p:attrName>ppt_w</p:attrName>
                                        </p:attrNameLst>
                                      </p:cBhvr>
                                      <p:tavLst>
                                        <p:tav tm="0">
                                          <p:val>
                                            <p:strVal val="#ppt_w/10"/>
                                          </p:val>
                                        </p:tav>
                                        <p:tav tm="50000">
                                          <p:val>
                                            <p:strVal val="#ppt_w+.01"/>
                                          </p:val>
                                        </p:tav>
                                        <p:tav tm="100000">
                                          <p:val>
                                            <p:strVal val="#ppt_w"/>
                                          </p:val>
                                        </p:tav>
                                      </p:tavLst>
                                    </p:anim>
                                    <p:animEffect transition="in" filter="fade">
                                      <p:cBhvr>
                                        <p:cTn id="93" dur="500" tmFilter="0,0; .5, 1; 1, 1"/>
                                        <p:tgtEl>
                                          <p:spTgt spid="93"/>
                                        </p:tgtEl>
                                      </p:cBhvr>
                                    </p:animEffect>
                                  </p:childTnLst>
                                </p:cTn>
                              </p:par>
                            </p:childTnLst>
                          </p:cTn>
                        </p:par>
                        <p:par>
                          <p:cTn id="94" fill="hold">
                            <p:stCondLst>
                              <p:cond delay="10800"/>
                            </p:stCondLst>
                            <p:childTnLst>
                              <p:par>
                                <p:cTn id="95" presetID="53" presetClass="entr" presetSubtype="16" fill="hold" nodeType="afterEffect">
                                  <p:stCondLst>
                                    <p:cond delay="0"/>
                                  </p:stCondLst>
                                  <p:childTnLst>
                                    <p:set>
                                      <p:cBhvr>
                                        <p:cTn id="96" dur="1" fill="hold">
                                          <p:stCondLst>
                                            <p:cond delay="0"/>
                                          </p:stCondLst>
                                        </p:cTn>
                                        <p:tgtEl>
                                          <p:spTgt spid="63"/>
                                        </p:tgtEl>
                                        <p:attrNameLst>
                                          <p:attrName>style.visibility</p:attrName>
                                        </p:attrNameLst>
                                      </p:cBhvr>
                                      <p:to>
                                        <p:strVal val="visible"/>
                                      </p:to>
                                    </p:set>
                                    <p:anim calcmode="lin" valueType="num">
                                      <p:cBhvr>
                                        <p:cTn id="97" dur="500" fill="hold"/>
                                        <p:tgtEl>
                                          <p:spTgt spid="63"/>
                                        </p:tgtEl>
                                        <p:attrNameLst>
                                          <p:attrName>ppt_w</p:attrName>
                                        </p:attrNameLst>
                                      </p:cBhvr>
                                      <p:tavLst>
                                        <p:tav tm="0">
                                          <p:val>
                                            <p:fltVal val="0"/>
                                          </p:val>
                                        </p:tav>
                                        <p:tav tm="100000">
                                          <p:val>
                                            <p:strVal val="#ppt_w"/>
                                          </p:val>
                                        </p:tav>
                                      </p:tavLst>
                                    </p:anim>
                                    <p:anim calcmode="lin" valueType="num">
                                      <p:cBhvr>
                                        <p:cTn id="98" dur="500" fill="hold"/>
                                        <p:tgtEl>
                                          <p:spTgt spid="63"/>
                                        </p:tgtEl>
                                        <p:attrNameLst>
                                          <p:attrName>ppt_h</p:attrName>
                                        </p:attrNameLst>
                                      </p:cBhvr>
                                      <p:tavLst>
                                        <p:tav tm="0">
                                          <p:val>
                                            <p:fltVal val="0"/>
                                          </p:val>
                                        </p:tav>
                                        <p:tav tm="100000">
                                          <p:val>
                                            <p:strVal val="#ppt_h"/>
                                          </p:val>
                                        </p:tav>
                                      </p:tavLst>
                                    </p:anim>
                                    <p:animEffect transition="in" filter="fade">
                                      <p:cBhvr>
                                        <p:cTn id="99" dur="500"/>
                                        <p:tgtEl>
                                          <p:spTgt spid="63"/>
                                        </p:tgtEl>
                                      </p:cBhvr>
                                    </p:animEffect>
                                  </p:childTnLst>
                                </p:cTn>
                              </p:par>
                            </p:childTnLst>
                          </p:cTn>
                        </p:par>
                        <p:par>
                          <p:cTn id="100" fill="hold">
                            <p:stCondLst>
                              <p:cond delay="11300"/>
                            </p:stCondLst>
                            <p:childTnLst>
                              <p:par>
                                <p:cTn id="101" presetID="22" presetClass="entr" presetSubtype="4" fill="hold" grpId="0" nodeType="afterEffect">
                                  <p:stCondLst>
                                    <p:cond delay="0"/>
                                  </p:stCondLst>
                                  <p:childTnLst>
                                    <p:set>
                                      <p:cBhvr>
                                        <p:cTn id="102" dur="1" fill="hold">
                                          <p:stCondLst>
                                            <p:cond delay="0"/>
                                          </p:stCondLst>
                                        </p:cTn>
                                        <p:tgtEl>
                                          <p:spTgt spid="79"/>
                                        </p:tgtEl>
                                        <p:attrNameLst>
                                          <p:attrName>style.visibility</p:attrName>
                                        </p:attrNameLst>
                                      </p:cBhvr>
                                      <p:to>
                                        <p:strVal val="visible"/>
                                      </p:to>
                                    </p:set>
                                    <p:animEffect transition="in" filter="wipe(down)">
                                      <p:cBhvr>
                                        <p:cTn id="103"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79" grpId="0"/>
      <p:bldP spid="77" grpId="0"/>
      <p:bldP spid="75" grpId="0"/>
      <p:bldP spid="73" grpId="0"/>
      <p:bldP spid="81" grpId="0" animBg="1"/>
      <p:bldP spid="84"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3216</TotalTime>
  <Words>1208</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592</cp:revision>
  <dcterms:created xsi:type="dcterms:W3CDTF">2015-12-31T02:20:12Z</dcterms:created>
  <dcterms:modified xsi:type="dcterms:W3CDTF">2016-09-17T22:23:04Z</dcterms:modified>
</cp:coreProperties>
</file>