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1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00B0F0"/>
    <a:srgbClr val="2F5698"/>
    <a:srgbClr val="548235"/>
    <a:srgbClr val="FFC000"/>
    <a:srgbClr val="ED7D31"/>
    <a:srgbClr val="3B3838"/>
    <a:srgbClr val="767171"/>
    <a:srgbClr val="AFABAB"/>
    <a:srgbClr val="8DA0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pic>
        <p:nvPicPr>
          <p:cNvPr id="8" name="Picture 7">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6223044" y="1263661"/>
            <a:ext cx="2384927" cy="2435727"/>
          </a:xfrm>
          <a:custGeom>
            <a:avLst/>
            <a:gdLst>
              <a:gd name="T0" fmla="*/ 0 w 376"/>
              <a:gd name="T1" fmla="*/ 109 h 384"/>
              <a:gd name="T2" fmla="*/ 0 w 376"/>
              <a:gd name="T3" fmla="*/ 0 h 384"/>
              <a:gd name="T4" fmla="*/ 337 w 376"/>
              <a:gd name="T5" fmla="*/ 336 h 384"/>
              <a:gd name="T6" fmla="*/ 376 w 376"/>
              <a:gd name="T7" fmla="*/ 336 h 384"/>
              <a:gd name="T8" fmla="*/ 285 w 376"/>
              <a:gd name="T9" fmla="*/ 384 h 384"/>
              <a:gd name="T10" fmla="*/ 194 w 376"/>
              <a:gd name="T11" fmla="*/ 336 h 384"/>
              <a:gd name="T12" fmla="*/ 232 w 376"/>
              <a:gd name="T13" fmla="*/ 336 h 384"/>
              <a:gd name="T14" fmla="*/ 2 w 376"/>
              <a:gd name="T15" fmla="*/ 109 h 384"/>
              <a:gd name="T16" fmla="*/ 0 w 376"/>
              <a:gd name="T17" fmla="*/ 10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6" h="384">
                <a:moveTo>
                  <a:pt x="0" y="109"/>
                </a:moveTo>
                <a:cubicBezTo>
                  <a:pt x="0" y="0"/>
                  <a:pt x="0" y="0"/>
                  <a:pt x="0" y="0"/>
                </a:cubicBezTo>
                <a:cubicBezTo>
                  <a:pt x="186" y="0"/>
                  <a:pt x="336" y="150"/>
                  <a:pt x="337" y="336"/>
                </a:cubicBezTo>
                <a:cubicBezTo>
                  <a:pt x="376" y="336"/>
                  <a:pt x="376" y="336"/>
                  <a:pt x="376" y="336"/>
                </a:cubicBezTo>
                <a:cubicBezTo>
                  <a:pt x="285" y="384"/>
                  <a:pt x="285" y="384"/>
                  <a:pt x="285" y="384"/>
                </a:cubicBezTo>
                <a:cubicBezTo>
                  <a:pt x="194" y="336"/>
                  <a:pt x="194" y="336"/>
                  <a:pt x="194" y="336"/>
                </a:cubicBezTo>
                <a:cubicBezTo>
                  <a:pt x="232" y="336"/>
                  <a:pt x="232" y="336"/>
                  <a:pt x="232" y="336"/>
                </a:cubicBezTo>
                <a:cubicBezTo>
                  <a:pt x="230" y="210"/>
                  <a:pt x="128" y="109"/>
                  <a:pt x="2" y="109"/>
                </a:cubicBezTo>
                <a:cubicBezTo>
                  <a:pt x="1" y="109"/>
                  <a:pt x="1" y="109"/>
                  <a:pt x="0" y="109"/>
                </a:cubicBezTo>
                <a:close/>
              </a:path>
            </a:pathLst>
          </a:custGeom>
          <a:solidFill>
            <a:srgbClr val="ED7D31"/>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4086771" y="1004313"/>
            <a:ext cx="2441075" cy="2398296"/>
          </a:xfrm>
          <a:custGeom>
            <a:avLst/>
            <a:gdLst>
              <a:gd name="T0" fmla="*/ 337 w 385"/>
              <a:gd name="T1" fmla="*/ 41 h 378"/>
              <a:gd name="T2" fmla="*/ 0 w 385"/>
              <a:gd name="T3" fmla="*/ 378 h 378"/>
              <a:gd name="T4" fmla="*/ 105 w 385"/>
              <a:gd name="T5" fmla="*/ 378 h 378"/>
              <a:gd name="T6" fmla="*/ 335 w 385"/>
              <a:gd name="T7" fmla="*/ 150 h 378"/>
              <a:gd name="T8" fmla="*/ 337 w 385"/>
              <a:gd name="T9" fmla="*/ 150 h 378"/>
              <a:gd name="T10" fmla="*/ 337 w 385"/>
              <a:gd name="T11" fmla="*/ 182 h 378"/>
              <a:gd name="T12" fmla="*/ 385 w 385"/>
              <a:gd name="T13" fmla="*/ 91 h 378"/>
              <a:gd name="T14" fmla="*/ 337 w 385"/>
              <a:gd name="T15" fmla="*/ 0 h 378"/>
              <a:gd name="T16" fmla="*/ 337 w 385"/>
              <a:gd name="T17" fmla="*/ 41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 h="378">
                <a:moveTo>
                  <a:pt x="337" y="41"/>
                </a:moveTo>
                <a:cubicBezTo>
                  <a:pt x="151" y="41"/>
                  <a:pt x="0" y="192"/>
                  <a:pt x="0" y="378"/>
                </a:cubicBezTo>
                <a:cubicBezTo>
                  <a:pt x="105" y="378"/>
                  <a:pt x="105" y="378"/>
                  <a:pt x="105" y="378"/>
                </a:cubicBezTo>
                <a:cubicBezTo>
                  <a:pt x="106" y="252"/>
                  <a:pt x="209" y="150"/>
                  <a:pt x="335" y="150"/>
                </a:cubicBezTo>
                <a:cubicBezTo>
                  <a:pt x="335" y="150"/>
                  <a:pt x="336" y="150"/>
                  <a:pt x="337" y="150"/>
                </a:cubicBezTo>
                <a:cubicBezTo>
                  <a:pt x="337" y="182"/>
                  <a:pt x="337" y="182"/>
                  <a:pt x="337" y="182"/>
                </a:cubicBezTo>
                <a:cubicBezTo>
                  <a:pt x="385" y="91"/>
                  <a:pt x="385" y="91"/>
                  <a:pt x="385" y="91"/>
                </a:cubicBezTo>
                <a:cubicBezTo>
                  <a:pt x="337" y="0"/>
                  <a:pt x="337" y="0"/>
                  <a:pt x="337" y="0"/>
                </a:cubicBezTo>
                <a:lnTo>
                  <a:pt x="337" y="41"/>
                </a:lnTo>
                <a:close/>
              </a:path>
            </a:pathLst>
          </a:custGeom>
          <a:solidFill>
            <a:srgbClr val="00B0F0"/>
          </a:solidFill>
          <a:ln>
            <a:noFill/>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a:off x="3832771" y="3103156"/>
            <a:ext cx="2390273" cy="2430380"/>
          </a:xfrm>
          <a:custGeom>
            <a:avLst/>
            <a:gdLst>
              <a:gd name="T0" fmla="*/ 0 w 377"/>
              <a:gd name="T1" fmla="*/ 49 h 383"/>
              <a:gd name="T2" fmla="*/ 40 w 377"/>
              <a:gd name="T3" fmla="*/ 49 h 383"/>
              <a:gd name="T4" fmla="*/ 377 w 377"/>
              <a:gd name="T5" fmla="*/ 383 h 383"/>
              <a:gd name="T6" fmla="*/ 377 w 377"/>
              <a:gd name="T7" fmla="*/ 275 h 383"/>
              <a:gd name="T8" fmla="*/ 375 w 377"/>
              <a:gd name="T9" fmla="*/ 275 h 383"/>
              <a:gd name="T10" fmla="*/ 145 w 377"/>
              <a:gd name="T11" fmla="*/ 49 h 383"/>
              <a:gd name="T12" fmla="*/ 182 w 377"/>
              <a:gd name="T13" fmla="*/ 49 h 383"/>
              <a:gd name="T14" fmla="*/ 91 w 377"/>
              <a:gd name="T15" fmla="*/ 0 h 383"/>
              <a:gd name="T16" fmla="*/ 0 w 377"/>
              <a:gd name="T17" fmla="*/ 49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7" h="383">
                <a:moveTo>
                  <a:pt x="0" y="49"/>
                </a:moveTo>
                <a:cubicBezTo>
                  <a:pt x="40" y="49"/>
                  <a:pt x="40" y="49"/>
                  <a:pt x="40" y="49"/>
                </a:cubicBezTo>
                <a:cubicBezTo>
                  <a:pt x="41" y="234"/>
                  <a:pt x="192" y="383"/>
                  <a:pt x="377" y="383"/>
                </a:cubicBezTo>
                <a:cubicBezTo>
                  <a:pt x="377" y="275"/>
                  <a:pt x="377" y="275"/>
                  <a:pt x="377" y="275"/>
                </a:cubicBezTo>
                <a:cubicBezTo>
                  <a:pt x="376" y="275"/>
                  <a:pt x="376" y="275"/>
                  <a:pt x="375" y="275"/>
                </a:cubicBezTo>
                <a:cubicBezTo>
                  <a:pt x="249" y="275"/>
                  <a:pt x="147" y="174"/>
                  <a:pt x="145" y="49"/>
                </a:cubicBezTo>
                <a:cubicBezTo>
                  <a:pt x="182" y="49"/>
                  <a:pt x="182" y="49"/>
                  <a:pt x="182" y="49"/>
                </a:cubicBezTo>
                <a:cubicBezTo>
                  <a:pt x="91" y="0"/>
                  <a:pt x="91" y="0"/>
                  <a:pt x="91" y="0"/>
                </a:cubicBezTo>
                <a:lnTo>
                  <a:pt x="0" y="49"/>
                </a:lnTo>
                <a:close/>
              </a:path>
            </a:pathLst>
          </a:custGeom>
          <a:solidFill>
            <a:srgbClr val="FFC000"/>
          </a:solidFill>
          <a:ln>
            <a:noFill/>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5918244" y="3514904"/>
            <a:ext cx="2435727" cy="2245895"/>
          </a:xfrm>
          <a:custGeom>
            <a:avLst/>
            <a:gdLst>
              <a:gd name="T0" fmla="*/ 48 w 384"/>
              <a:gd name="T1" fmla="*/ 318 h 354"/>
              <a:gd name="T2" fmla="*/ 384 w 384"/>
              <a:gd name="T3" fmla="*/ 2 h 354"/>
              <a:gd name="T4" fmla="*/ 333 w 384"/>
              <a:gd name="T5" fmla="*/ 29 h 354"/>
              <a:gd name="T6" fmla="*/ 279 w 384"/>
              <a:gd name="T7" fmla="*/ 0 h 354"/>
              <a:gd name="T8" fmla="*/ 50 w 384"/>
              <a:gd name="T9" fmla="*/ 210 h 354"/>
              <a:gd name="T10" fmla="*/ 48 w 384"/>
              <a:gd name="T11" fmla="*/ 210 h 354"/>
              <a:gd name="T12" fmla="*/ 48 w 384"/>
              <a:gd name="T13" fmla="*/ 172 h 354"/>
              <a:gd name="T14" fmla="*/ 0 w 384"/>
              <a:gd name="T15" fmla="*/ 263 h 354"/>
              <a:gd name="T16" fmla="*/ 48 w 384"/>
              <a:gd name="T17" fmla="*/ 354 h 354"/>
              <a:gd name="T18" fmla="*/ 48 w 384"/>
              <a:gd name="T19" fmla="*/ 318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 h="354">
                <a:moveTo>
                  <a:pt x="48" y="318"/>
                </a:moveTo>
                <a:cubicBezTo>
                  <a:pt x="227" y="318"/>
                  <a:pt x="374" y="178"/>
                  <a:pt x="384" y="2"/>
                </a:cubicBezTo>
                <a:cubicBezTo>
                  <a:pt x="333" y="29"/>
                  <a:pt x="333" y="29"/>
                  <a:pt x="333" y="29"/>
                </a:cubicBezTo>
                <a:cubicBezTo>
                  <a:pt x="279" y="0"/>
                  <a:pt x="279" y="0"/>
                  <a:pt x="279" y="0"/>
                </a:cubicBezTo>
                <a:cubicBezTo>
                  <a:pt x="268" y="118"/>
                  <a:pt x="170" y="210"/>
                  <a:pt x="50" y="210"/>
                </a:cubicBezTo>
                <a:cubicBezTo>
                  <a:pt x="49" y="210"/>
                  <a:pt x="49" y="210"/>
                  <a:pt x="48" y="210"/>
                </a:cubicBezTo>
                <a:cubicBezTo>
                  <a:pt x="48" y="172"/>
                  <a:pt x="48" y="172"/>
                  <a:pt x="48" y="172"/>
                </a:cubicBezTo>
                <a:cubicBezTo>
                  <a:pt x="0" y="263"/>
                  <a:pt x="0" y="263"/>
                  <a:pt x="0" y="263"/>
                </a:cubicBezTo>
                <a:cubicBezTo>
                  <a:pt x="48" y="354"/>
                  <a:pt x="48" y="354"/>
                  <a:pt x="48" y="354"/>
                </a:cubicBezTo>
                <a:lnTo>
                  <a:pt x="48" y="318"/>
                </a:lnTo>
                <a:close/>
              </a:path>
            </a:pathLst>
          </a:custGeom>
          <a:solidFill>
            <a:srgbClr val="A5A5A5"/>
          </a:solidFill>
          <a:ln>
            <a:noFill/>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 name="Freeform 69"/>
          <p:cNvSpPr>
            <a:spLocks/>
          </p:cNvSpPr>
          <p:nvPr/>
        </p:nvSpPr>
        <p:spPr bwMode="auto">
          <a:xfrm>
            <a:off x="7459984" y="3376634"/>
            <a:ext cx="1154406" cy="322754"/>
          </a:xfrm>
          <a:custGeom>
            <a:avLst/>
            <a:gdLst>
              <a:gd name="connsiteX0" fmla="*/ 239831 w 1154406"/>
              <a:gd name="connsiteY0" fmla="*/ 0 h 322754"/>
              <a:gd name="connsiteX1" fmla="*/ 906021 w 1154406"/>
              <a:gd name="connsiteY1" fmla="*/ 0 h 322754"/>
              <a:gd name="connsiteX2" fmla="*/ 907033 w 1154406"/>
              <a:gd name="connsiteY2" fmla="*/ 18288 h 322754"/>
              <a:gd name="connsiteX3" fmla="*/ 1154406 w 1154406"/>
              <a:gd name="connsiteY3" fmla="*/ 18288 h 322754"/>
              <a:gd name="connsiteX4" fmla="*/ 577203 w 1154406"/>
              <a:gd name="connsiteY4" fmla="*/ 322754 h 322754"/>
              <a:gd name="connsiteX5" fmla="*/ 0 w 1154406"/>
              <a:gd name="connsiteY5" fmla="*/ 18288 h 322754"/>
              <a:gd name="connsiteX6" fmla="*/ 241030 w 1154406"/>
              <a:gd name="connsiteY6" fmla="*/ 18288 h 322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4406" h="322754">
                <a:moveTo>
                  <a:pt x="239831" y="0"/>
                </a:moveTo>
                <a:lnTo>
                  <a:pt x="906021" y="0"/>
                </a:lnTo>
                <a:lnTo>
                  <a:pt x="907033" y="18288"/>
                </a:lnTo>
                <a:cubicBezTo>
                  <a:pt x="1154406" y="18288"/>
                  <a:pt x="1154406" y="18288"/>
                  <a:pt x="1154406" y="18288"/>
                </a:cubicBezTo>
                <a:cubicBezTo>
                  <a:pt x="577203" y="322754"/>
                  <a:pt x="577203" y="322754"/>
                  <a:pt x="577203" y="322754"/>
                </a:cubicBezTo>
                <a:cubicBezTo>
                  <a:pt x="0" y="18288"/>
                  <a:pt x="0" y="18288"/>
                  <a:pt x="0" y="18288"/>
                </a:cubicBezTo>
                <a:cubicBezTo>
                  <a:pt x="241030" y="18288"/>
                  <a:pt x="241030" y="18288"/>
                  <a:pt x="241030" y="18288"/>
                </a:cubicBezTo>
                <a:close/>
              </a:path>
            </a:pathLst>
          </a:custGeom>
          <a:solidFill>
            <a:srgbClr val="ED7D31"/>
          </a:solidFill>
          <a:ln>
            <a:noFill/>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solidFill>
                <a:schemeClr val="bg1"/>
              </a:solidFill>
            </a:endParaRPr>
          </a:p>
        </p:txBody>
      </p:sp>
      <p:sp>
        <p:nvSpPr>
          <p:cNvPr id="71" name="Oval 70"/>
          <p:cNvSpPr/>
          <p:nvPr/>
        </p:nvSpPr>
        <p:spPr bwMode="auto">
          <a:xfrm>
            <a:off x="471528" y="1482223"/>
            <a:ext cx="931333" cy="931333"/>
          </a:xfrm>
          <a:prstGeom prst="ellipse">
            <a:avLst/>
          </a:prstGeom>
          <a:noFill/>
          <a:ln w="19050">
            <a:solidFill>
              <a:srgbClr val="00B0F0"/>
            </a:solidFill>
            <a:round/>
            <a:headEnd/>
            <a:tailEnd/>
          </a:ln>
        </p:spPr>
        <p:txBody>
          <a:bodyPr vert="horz" wrap="none" lIns="121920" tIns="60960" rIns="121920" bIns="60960" numCol="1" rtlCol="0" anchor="ctr" anchorCtr="1" compatLnSpc="1">
            <a:prstTxWarp prst="textNoShape">
              <a:avLst/>
            </a:prstTxWarp>
          </a:bodyPr>
          <a:lstStyle/>
          <a:p>
            <a:pPr algn="ctr"/>
            <a:r>
              <a:rPr lang="en-US" sz="3733" b="1" dirty="0">
                <a:solidFill>
                  <a:srgbClr val="00B0F0"/>
                </a:solidFill>
              </a:rPr>
              <a:t>01</a:t>
            </a:r>
          </a:p>
        </p:txBody>
      </p:sp>
      <p:grpSp>
        <p:nvGrpSpPr>
          <p:cNvPr id="72" name="Group 71"/>
          <p:cNvGrpSpPr/>
          <p:nvPr/>
        </p:nvGrpSpPr>
        <p:grpSpPr>
          <a:xfrm>
            <a:off x="1487528" y="1385190"/>
            <a:ext cx="2482851" cy="1298956"/>
            <a:chOff x="1879600" y="3087314"/>
            <a:chExt cx="3098800" cy="1090168"/>
          </a:xfrm>
        </p:grpSpPr>
        <p:sp>
          <p:nvSpPr>
            <p:cNvPr id="73" name="Text Box 10"/>
            <p:cNvSpPr txBox="1">
              <a:spLocks noChangeArrowheads="1"/>
            </p:cNvSpPr>
            <p:nvPr/>
          </p:nvSpPr>
          <p:spPr bwMode="auto">
            <a:xfrm>
              <a:off x="1879600" y="3410058"/>
              <a:ext cx="3098800" cy="76742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rPr>
                <a:t>Lorem ipsum dolor sit amet, consectetur adipiscing elit, sed do eiusmod tempor incididunt utdse ut labore et</a:t>
              </a:r>
            </a:p>
          </p:txBody>
        </p:sp>
        <p:sp>
          <p:nvSpPr>
            <p:cNvPr id="74" name="Rectangle 73"/>
            <p:cNvSpPr/>
            <p:nvPr/>
          </p:nvSpPr>
          <p:spPr>
            <a:xfrm>
              <a:off x="1942964" y="3087314"/>
              <a:ext cx="1980148" cy="309968"/>
            </a:xfrm>
            <a:prstGeom prst="rect">
              <a:avLst/>
            </a:prstGeom>
            <a:solidFill>
              <a:srgbClr val="00B0F0"/>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sp>
        <p:nvSpPr>
          <p:cNvPr id="75" name="TextBox 74"/>
          <p:cNvSpPr txBox="1"/>
          <p:nvPr/>
        </p:nvSpPr>
        <p:spPr>
          <a:xfrm>
            <a:off x="1401493" y="5684859"/>
            <a:ext cx="9389012" cy="874085"/>
          </a:xfrm>
          <a:prstGeom prst="rect">
            <a:avLst/>
          </a:prstGeom>
          <a:noFill/>
        </p:spPr>
        <p:txBody>
          <a:bodyPr wrap="square" rtlCol="0">
            <a:spAutoFit/>
          </a:bodyPr>
          <a:lstStyle/>
          <a:p>
            <a:pPr algn="ctr"/>
            <a:r>
              <a:rPr lang="en-US" sz="2000" b="1" dirty="0">
                <a:solidFill>
                  <a:schemeClr val="bg2">
                    <a:lumMod val="10000"/>
                  </a:schemeClr>
                </a:solidFill>
              </a:rPr>
              <a:t>LOREM IPSUM</a:t>
            </a:r>
          </a:p>
          <a:p>
            <a:pPr algn="ct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sp>
        <p:nvSpPr>
          <p:cNvPr id="76" name="Oval 75"/>
          <p:cNvSpPr/>
          <p:nvPr/>
        </p:nvSpPr>
        <p:spPr bwMode="auto">
          <a:xfrm>
            <a:off x="8227482" y="1484069"/>
            <a:ext cx="931333" cy="931333"/>
          </a:xfrm>
          <a:prstGeom prst="ellipse">
            <a:avLst/>
          </a:prstGeom>
          <a:noFill/>
          <a:ln w="19050">
            <a:solidFill>
              <a:srgbClr val="ED7D31"/>
            </a:solidFill>
            <a:round/>
            <a:headEnd/>
            <a:tailEnd/>
          </a:ln>
        </p:spPr>
        <p:txBody>
          <a:bodyPr vert="horz" wrap="none" lIns="121920" tIns="60960" rIns="121920" bIns="60960" numCol="1" rtlCol="0" anchor="ctr" anchorCtr="1" compatLnSpc="1">
            <a:prstTxWarp prst="textNoShape">
              <a:avLst/>
            </a:prstTxWarp>
          </a:bodyPr>
          <a:lstStyle/>
          <a:p>
            <a:pPr algn="ctr"/>
            <a:r>
              <a:rPr lang="en-US" sz="3733" b="1" dirty="0">
                <a:solidFill>
                  <a:srgbClr val="ED7D31"/>
                </a:solidFill>
              </a:rPr>
              <a:t>02</a:t>
            </a:r>
          </a:p>
        </p:txBody>
      </p:sp>
      <p:grpSp>
        <p:nvGrpSpPr>
          <p:cNvPr id="77" name="Group 76"/>
          <p:cNvGrpSpPr/>
          <p:nvPr/>
        </p:nvGrpSpPr>
        <p:grpSpPr>
          <a:xfrm>
            <a:off x="9243482" y="1387036"/>
            <a:ext cx="2482851" cy="1298956"/>
            <a:chOff x="1879600" y="3087314"/>
            <a:chExt cx="3098800" cy="1090168"/>
          </a:xfrm>
        </p:grpSpPr>
        <p:sp>
          <p:nvSpPr>
            <p:cNvPr id="78" name="Text Box 10"/>
            <p:cNvSpPr txBox="1">
              <a:spLocks noChangeArrowheads="1"/>
            </p:cNvSpPr>
            <p:nvPr/>
          </p:nvSpPr>
          <p:spPr bwMode="auto">
            <a:xfrm>
              <a:off x="1879600" y="3410058"/>
              <a:ext cx="3098800" cy="76742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rPr>
                <a:t>Lorem ipsum dolor sit amet, consectetur adipiscing elit, sed do eiusmod tempor incididunt utdse ut labore et</a:t>
              </a:r>
            </a:p>
          </p:txBody>
        </p:sp>
        <p:sp>
          <p:nvSpPr>
            <p:cNvPr id="79" name="Rectangle 78"/>
            <p:cNvSpPr/>
            <p:nvPr/>
          </p:nvSpPr>
          <p:spPr>
            <a:xfrm>
              <a:off x="1942964" y="3087314"/>
              <a:ext cx="1980148" cy="309968"/>
            </a:xfrm>
            <a:prstGeom prst="rect">
              <a:avLst/>
            </a:prstGeom>
            <a:solidFill>
              <a:srgbClr val="ED7D31"/>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sp>
        <p:nvSpPr>
          <p:cNvPr id="80" name="Oval 79"/>
          <p:cNvSpPr/>
          <p:nvPr/>
        </p:nvSpPr>
        <p:spPr bwMode="auto">
          <a:xfrm>
            <a:off x="471528" y="4303819"/>
            <a:ext cx="931333" cy="931333"/>
          </a:xfrm>
          <a:prstGeom prst="ellipse">
            <a:avLst/>
          </a:prstGeom>
          <a:noFill/>
          <a:ln w="19050">
            <a:solidFill>
              <a:srgbClr val="FFC000"/>
            </a:solidFill>
            <a:round/>
            <a:headEnd/>
            <a:tailEnd/>
          </a:ln>
        </p:spPr>
        <p:txBody>
          <a:bodyPr vert="horz" wrap="none" lIns="121920" tIns="60960" rIns="121920" bIns="60960" numCol="1" rtlCol="0" anchor="ctr" anchorCtr="1" compatLnSpc="1">
            <a:prstTxWarp prst="textNoShape">
              <a:avLst/>
            </a:prstTxWarp>
          </a:bodyPr>
          <a:lstStyle/>
          <a:p>
            <a:pPr algn="ctr"/>
            <a:r>
              <a:rPr lang="en-US" sz="3733" b="1" dirty="0">
                <a:solidFill>
                  <a:srgbClr val="FFC000"/>
                </a:solidFill>
              </a:rPr>
              <a:t>04</a:t>
            </a:r>
          </a:p>
        </p:txBody>
      </p:sp>
      <p:grpSp>
        <p:nvGrpSpPr>
          <p:cNvPr id="81" name="Group 80"/>
          <p:cNvGrpSpPr/>
          <p:nvPr/>
        </p:nvGrpSpPr>
        <p:grpSpPr>
          <a:xfrm>
            <a:off x="1487528" y="4206786"/>
            <a:ext cx="2482851" cy="1298956"/>
            <a:chOff x="1879600" y="3087314"/>
            <a:chExt cx="3098800" cy="1090168"/>
          </a:xfrm>
        </p:grpSpPr>
        <p:sp>
          <p:nvSpPr>
            <p:cNvPr id="82" name="Text Box 10"/>
            <p:cNvSpPr txBox="1">
              <a:spLocks noChangeArrowheads="1"/>
            </p:cNvSpPr>
            <p:nvPr/>
          </p:nvSpPr>
          <p:spPr bwMode="auto">
            <a:xfrm>
              <a:off x="1879600" y="3410058"/>
              <a:ext cx="3098800" cy="76742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rPr>
                <a:t>Lorem ipsum dolor sit amet, consectetur adipiscing elit, sed do eiusmod tempor incididunt utdse ut labore et</a:t>
              </a:r>
            </a:p>
          </p:txBody>
        </p:sp>
        <p:sp>
          <p:nvSpPr>
            <p:cNvPr id="83" name="Rectangle 82"/>
            <p:cNvSpPr/>
            <p:nvPr/>
          </p:nvSpPr>
          <p:spPr>
            <a:xfrm>
              <a:off x="1942964" y="3087314"/>
              <a:ext cx="1980148" cy="309968"/>
            </a:xfrm>
            <a:prstGeom prst="rect">
              <a:avLst/>
            </a:prstGeom>
            <a:solidFill>
              <a:srgbClr val="FFC000"/>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sp>
        <p:nvSpPr>
          <p:cNvPr id="84" name="Oval 83"/>
          <p:cNvSpPr/>
          <p:nvPr/>
        </p:nvSpPr>
        <p:spPr bwMode="auto">
          <a:xfrm>
            <a:off x="8227482" y="4301951"/>
            <a:ext cx="931333" cy="931333"/>
          </a:xfrm>
          <a:prstGeom prst="ellipse">
            <a:avLst/>
          </a:prstGeom>
          <a:noFill/>
          <a:ln w="19050">
            <a:solidFill>
              <a:srgbClr val="A5A5A5"/>
            </a:solidFill>
            <a:round/>
            <a:headEnd/>
            <a:tailEnd/>
          </a:ln>
        </p:spPr>
        <p:txBody>
          <a:bodyPr vert="horz" wrap="none" lIns="121920" tIns="60960" rIns="121920" bIns="60960" numCol="1" rtlCol="0" anchor="ctr" anchorCtr="1" compatLnSpc="1">
            <a:prstTxWarp prst="textNoShape">
              <a:avLst/>
            </a:prstTxWarp>
          </a:bodyPr>
          <a:lstStyle/>
          <a:p>
            <a:pPr algn="ctr"/>
            <a:r>
              <a:rPr lang="en-US" sz="3733" b="1" dirty="0">
                <a:solidFill>
                  <a:srgbClr val="A5A5A5"/>
                </a:solidFill>
              </a:rPr>
              <a:t>03</a:t>
            </a:r>
          </a:p>
        </p:txBody>
      </p:sp>
      <p:grpSp>
        <p:nvGrpSpPr>
          <p:cNvPr id="85" name="Group 84"/>
          <p:cNvGrpSpPr/>
          <p:nvPr/>
        </p:nvGrpSpPr>
        <p:grpSpPr>
          <a:xfrm>
            <a:off x="9243482" y="4204918"/>
            <a:ext cx="2482851" cy="1298956"/>
            <a:chOff x="1879600" y="3087314"/>
            <a:chExt cx="3098800" cy="1090168"/>
          </a:xfrm>
        </p:grpSpPr>
        <p:sp>
          <p:nvSpPr>
            <p:cNvPr id="86" name="Text Box 10"/>
            <p:cNvSpPr txBox="1">
              <a:spLocks noChangeArrowheads="1"/>
            </p:cNvSpPr>
            <p:nvPr/>
          </p:nvSpPr>
          <p:spPr bwMode="auto">
            <a:xfrm>
              <a:off x="1879600" y="3410058"/>
              <a:ext cx="3098800" cy="76742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rPr>
                <a:t>Lorem ipsum dolor sit amet, consectetur adipiscing elit, sed do eiusmod tempor incididunt utdse ut labore et</a:t>
              </a:r>
            </a:p>
          </p:txBody>
        </p:sp>
        <p:sp>
          <p:nvSpPr>
            <p:cNvPr id="87" name="Rectangle 86"/>
            <p:cNvSpPr/>
            <p:nvPr/>
          </p:nvSpPr>
          <p:spPr>
            <a:xfrm>
              <a:off x="1942964" y="3087314"/>
              <a:ext cx="1980148" cy="309968"/>
            </a:xfrm>
            <a:prstGeom prst="rect">
              <a:avLst/>
            </a:prstGeom>
            <a:solidFill>
              <a:srgbClr val="A5A5A5"/>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93239" y="6746253"/>
            <a:ext cx="365760" cy="98854"/>
          </a:xfrm>
          <a:prstGeom prst="rect">
            <a:avLst/>
          </a:prstGeom>
          <a:solidFill>
            <a:schemeClr val="bg1"/>
          </a:solidFill>
          <a:effectLst>
            <a:glow rad="63500">
              <a:schemeClr val="bg1">
                <a:alpha val="45000"/>
              </a:schemeClr>
            </a:glow>
          </a:effectLst>
        </p:spPr>
      </p:pic>
      <p:grpSp>
        <p:nvGrpSpPr>
          <p:cNvPr id="30" name="Group 29"/>
          <p:cNvGrpSpPr/>
          <p:nvPr/>
        </p:nvGrpSpPr>
        <p:grpSpPr>
          <a:xfrm>
            <a:off x="754150" y="295106"/>
            <a:ext cx="4364195" cy="665324"/>
            <a:chOff x="754150" y="295106"/>
            <a:chExt cx="4364195" cy="665324"/>
          </a:xfrm>
        </p:grpSpPr>
        <p:sp>
          <p:nvSpPr>
            <p:cNvPr id="31" name="Title 1"/>
            <p:cNvSpPr txBox="1">
              <a:spLocks/>
            </p:cNvSpPr>
            <p:nvPr/>
          </p:nvSpPr>
          <p:spPr>
            <a:xfrm>
              <a:off x="754150" y="295106"/>
              <a:ext cx="4364195" cy="353524"/>
            </a:xfrm>
            <a:prstGeom prst="rect">
              <a:avLst/>
            </a:prstGeom>
            <a:solidFill>
              <a:schemeClr val="bg2">
                <a:lumMod val="10000"/>
                <a:alpha val="9000"/>
              </a:schemeClr>
            </a:solidFill>
          </p:spPr>
          <p:txBody>
            <a:bodyPr vert="horz" wrap="none" lIns="0" tIns="0" rIns="0" bIns="0" rtlCol="0" anchor="ctr" anchorCtr="1">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36" name="Text Placeholder 3"/>
            <p:cNvSpPr txBox="1">
              <a:spLocks/>
            </p:cNvSpPr>
            <p:nvPr/>
          </p:nvSpPr>
          <p:spPr>
            <a:xfrm>
              <a:off x="765429" y="702398"/>
              <a:ext cx="2377440" cy="258032"/>
            </a:xfrm>
            <a:prstGeom prst="rect">
              <a:avLst/>
            </a:prstGeom>
            <a:solidFill>
              <a:schemeClr val="bg2">
                <a:lumMod val="10000"/>
                <a:alpha val="9000"/>
              </a:schemeClr>
            </a:solidFill>
          </p:spPr>
          <p:txBody>
            <a:bodyPr wrap="square" lIns="0" tIns="0" rIns="0" bIns="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spTree>
    <p:extLst>
      <p:ext uri="{BB962C8B-B14F-4D97-AF65-F5344CB8AC3E}">
        <p14:creationId xmlns:p14="http://schemas.microsoft.com/office/powerpoint/2010/main" val="438173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 calcmode="lin" valueType="num">
                                      <p:cBhvr>
                                        <p:cTn id="7" dur="500" fill="hold"/>
                                        <p:tgtEl>
                                          <p:spTgt spid="71"/>
                                        </p:tgtEl>
                                        <p:attrNameLst>
                                          <p:attrName>ppt_w</p:attrName>
                                        </p:attrNameLst>
                                      </p:cBhvr>
                                      <p:tavLst>
                                        <p:tav tm="0">
                                          <p:val>
                                            <p:fltVal val="0"/>
                                          </p:val>
                                        </p:tav>
                                        <p:tav tm="100000">
                                          <p:val>
                                            <p:strVal val="#ppt_w"/>
                                          </p:val>
                                        </p:tav>
                                      </p:tavLst>
                                    </p:anim>
                                    <p:anim calcmode="lin" valueType="num">
                                      <p:cBhvr>
                                        <p:cTn id="8" dur="500" fill="hold"/>
                                        <p:tgtEl>
                                          <p:spTgt spid="7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wipe(left)">
                                      <p:cBhvr>
                                        <p:cTn id="12" dur="500"/>
                                        <p:tgtEl>
                                          <p:spTgt spid="72"/>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par>
                          <p:cTn id="17" fill="hold">
                            <p:stCondLst>
                              <p:cond delay="1500"/>
                            </p:stCondLst>
                            <p:childTnLst>
                              <p:par>
                                <p:cTn id="18" presetID="23" presetClass="entr" presetSubtype="16" fill="hold" grpId="0" nodeType="afterEffect">
                                  <p:stCondLst>
                                    <p:cond delay="0"/>
                                  </p:stCondLst>
                                  <p:childTnLst>
                                    <p:set>
                                      <p:cBhvr>
                                        <p:cTn id="19" dur="1" fill="hold">
                                          <p:stCondLst>
                                            <p:cond delay="0"/>
                                          </p:stCondLst>
                                        </p:cTn>
                                        <p:tgtEl>
                                          <p:spTgt spid="76"/>
                                        </p:tgtEl>
                                        <p:attrNameLst>
                                          <p:attrName>style.visibility</p:attrName>
                                        </p:attrNameLst>
                                      </p:cBhvr>
                                      <p:to>
                                        <p:strVal val="visible"/>
                                      </p:to>
                                    </p:set>
                                    <p:anim calcmode="lin" valueType="num">
                                      <p:cBhvr>
                                        <p:cTn id="20" dur="500" fill="hold"/>
                                        <p:tgtEl>
                                          <p:spTgt spid="76"/>
                                        </p:tgtEl>
                                        <p:attrNameLst>
                                          <p:attrName>ppt_w</p:attrName>
                                        </p:attrNameLst>
                                      </p:cBhvr>
                                      <p:tavLst>
                                        <p:tav tm="0">
                                          <p:val>
                                            <p:fltVal val="0"/>
                                          </p:val>
                                        </p:tav>
                                        <p:tav tm="100000">
                                          <p:val>
                                            <p:strVal val="#ppt_w"/>
                                          </p:val>
                                        </p:tav>
                                      </p:tavLst>
                                    </p:anim>
                                    <p:anim calcmode="lin" valueType="num">
                                      <p:cBhvr>
                                        <p:cTn id="21" dur="500" fill="hold"/>
                                        <p:tgtEl>
                                          <p:spTgt spid="76"/>
                                        </p:tgtEl>
                                        <p:attrNameLst>
                                          <p:attrName>ppt_h</p:attrName>
                                        </p:attrNameLst>
                                      </p:cBhvr>
                                      <p:tavLst>
                                        <p:tav tm="0">
                                          <p:val>
                                            <p:fltVal val="0"/>
                                          </p:val>
                                        </p:tav>
                                        <p:tav tm="100000">
                                          <p:val>
                                            <p:strVal val="#ppt_h"/>
                                          </p:val>
                                        </p:tav>
                                      </p:tavLst>
                                    </p:anim>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77"/>
                                        </p:tgtEl>
                                        <p:attrNameLst>
                                          <p:attrName>style.visibility</p:attrName>
                                        </p:attrNameLst>
                                      </p:cBhvr>
                                      <p:to>
                                        <p:strVal val="visible"/>
                                      </p:to>
                                    </p:set>
                                    <p:animEffect transition="in" filter="wipe(left)">
                                      <p:cBhvr>
                                        <p:cTn id="25" dur="500"/>
                                        <p:tgtEl>
                                          <p:spTgt spid="77"/>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500"/>
                                        <p:tgtEl>
                                          <p:spTgt spid="7"/>
                                        </p:tgtEl>
                                      </p:cBhvr>
                                    </p:animEffect>
                                  </p:childTnLst>
                                </p:cTn>
                              </p:par>
                              <p:par>
                                <p:cTn id="30" presetID="22" presetClass="entr" presetSubtype="1" fill="hold" grpId="0" nodeType="withEffect">
                                  <p:stCondLst>
                                    <p:cond delay="400"/>
                                  </p:stCondLst>
                                  <p:childTnLst>
                                    <p:set>
                                      <p:cBhvr>
                                        <p:cTn id="31" dur="1" fill="hold">
                                          <p:stCondLst>
                                            <p:cond delay="0"/>
                                          </p:stCondLst>
                                        </p:cTn>
                                        <p:tgtEl>
                                          <p:spTgt spid="70"/>
                                        </p:tgtEl>
                                        <p:attrNameLst>
                                          <p:attrName>style.visibility</p:attrName>
                                        </p:attrNameLst>
                                      </p:cBhvr>
                                      <p:to>
                                        <p:strVal val="visible"/>
                                      </p:to>
                                    </p:set>
                                    <p:animEffect transition="in" filter="wipe(up)">
                                      <p:cBhvr>
                                        <p:cTn id="32" dur="100"/>
                                        <p:tgtEl>
                                          <p:spTgt spid="70"/>
                                        </p:tgtEl>
                                      </p:cBhvr>
                                    </p:animEffect>
                                  </p:childTnLst>
                                </p:cTn>
                              </p:par>
                            </p:childTnLst>
                          </p:cTn>
                        </p:par>
                        <p:par>
                          <p:cTn id="33" fill="hold">
                            <p:stCondLst>
                              <p:cond delay="3000"/>
                            </p:stCondLst>
                            <p:childTnLst>
                              <p:par>
                                <p:cTn id="34" presetID="23" presetClass="entr" presetSubtype="16" fill="hold" grpId="0" nodeType="after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p:cTn id="36" dur="500" fill="hold"/>
                                        <p:tgtEl>
                                          <p:spTgt spid="84"/>
                                        </p:tgtEl>
                                        <p:attrNameLst>
                                          <p:attrName>ppt_w</p:attrName>
                                        </p:attrNameLst>
                                      </p:cBhvr>
                                      <p:tavLst>
                                        <p:tav tm="0">
                                          <p:val>
                                            <p:fltVal val="0"/>
                                          </p:val>
                                        </p:tav>
                                        <p:tav tm="100000">
                                          <p:val>
                                            <p:strVal val="#ppt_w"/>
                                          </p:val>
                                        </p:tav>
                                      </p:tavLst>
                                    </p:anim>
                                    <p:anim calcmode="lin" valueType="num">
                                      <p:cBhvr>
                                        <p:cTn id="37" dur="500" fill="hold"/>
                                        <p:tgtEl>
                                          <p:spTgt spid="84"/>
                                        </p:tgtEl>
                                        <p:attrNameLst>
                                          <p:attrName>ppt_h</p:attrName>
                                        </p:attrNameLst>
                                      </p:cBhvr>
                                      <p:tavLst>
                                        <p:tav tm="0">
                                          <p:val>
                                            <p:fltVal val="0"/>
                                          </p:val>
                                        </p:tav>
                                        <p:tav tm="100000">
                                          <p:val>
                                            <p:strVal val="#ppt_h"/>
                                          </p:val>
                                        </p:tav>
                                      </p:tavLst>
                                    </p:anim>
                                  </p:childTnLst>
                                </p:cTn>
                              </p:par>
                            </p:childTnLst>
                          </p:cTn>
                        </p:par>
                        <p:par>
                          <p:cTn id="38" fill="hold">
                            <p:stCondLst>
                              <p:cond delay="3500"/>
                            </p:stCondLst>
                            <p:childTnLst>
                              <p:par>
                                <p:cTn id="39" presetID="22" presetClass="entr" presetSubtype="8" fill="hold" nodeType="afterEffect">
                                  <p:stCondLst>
                                    <p:cond delay="0"/>
                                  </p:stCondLst>
                                  <p:childTnLst>
                                    <p:set>
                                      <p:cBhvr>
                                        <p:cTn id="40" dur="1" fill="hold">
                                          <p:stCondLst>
                                            <p:cond delay="0"/>
                                          </p:stCondLst>
                                        </p:cTn>
                                        <p:tgtEl>
                                          <p:spTgt spid="85"/>
                                        </p:tgtEl>
                                        <p:attrNameLst>
                                          <p:attrName>style.visibility</p:attrName>
                                        </p:attrNameLst>
                                      </p:cBhvr>
                                      <p:to>
                                        <p:strVal val="visible"/>
                                      </p:to>
                                    </p:set>
                                    <p:animEffect transition="in" filter="wipe(left)">
                                      <p:cBhvr>
                                        <p:cTn id="41" dur="500"/>
                                        <p:tgtEl>
                                          <p:spTgt spid="85"/>
                                        </p:tgtEl>
                                      </p:cBhvr>
                                    </p:animEffect>
                                  </p:childTnLst>
                                </p:cTn>
                              </p:par>
                            </p:childTnLst>
                          </p:cTn>
                        </p:par>
                        <p:par>
                          <p:cTn id="42" fill="hold">
                            <p:stCondLst>
                              <p:cond delay="4000"/>
                            </p:stCondLst>
                            <p:childTnLst>
                              <p:par>
                                <p:cTn id="43" presetID="22" presetClass="entr" presetSubtype="2"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ipe(right)">
                                      <p:cBhvr>
                                        <p:cTn id="45" dur="500"/>
                                        <p:tgtEl>
                                          <p:spTgt spid="10"/>
                                        </p:tgtEl>
                                      </p:cBhvr>
                                    </p:animEffect>
                                  </p:childTnLst>
                                </p:cTn>
                              </p:par>
                            </p:childTnLst>
                          </p:cTn>
                        </p:par>
                        <p:par>
                          <p:cTn id="46" fill="hold">
                            <p:stCondLst>
                              <p:cond delay="4500"/>
                            </p:stCondLst>
                            <p:childTnLst>
                              <p:par>
                                <p:cTn id="47" presetID="23" presetClass="entr" presetSubtype="16" fill="hold" grpId="0" nodeType="afterEffect">
                                  <p:stCondLst>
                                    <p:cond delay="0"/>
                                  </p:stCondLst>
                                  <p:childTnLst>
                                    <p:set>
                                      <p:cBhvr>
                                        <p:cTn id="48" dur="1" fill="hold">
                                          <p:stCondLst>
                                            <p:cond delay="0"/>
                                          </p:stCondLst>
                                        </p:cTn>
                                        <p:tgtEl>
                                          <p:spTgt spid="80"/>
                                        </p:tgtEl>
                                        <p:attrNameLst>
                                          <p:attrName>style.visibility</p:attrName>
                                        </p:attrNameLst>
                                      </p:cBhvr>
                                      <p:to>
                                        <p:strVal val="visible"/>
                                      </p:to>
                                    </p:set>
                                    <p:anim calcmode="lin" valueType="num">
                                      <p:cBhvr>
                                        <p:cTn id="49" dur="500" fill="hold"/>
                                        <p:tgtEl>
                                          <p:spTgt spid="80"/>
                                        </p:tgtEl>
                                        <p:attrNameLst>
                                          <p:attrName>ppt_w</p:attrName>
                                        </p:attrNameLst>
                                      </p:cBhvr>
                                      <p:tavLst>
                                        <p:tav tm="0">
                                          <p:val>
                                            <p:fltVal val="0"/>
                                          </p:val>
                                        </p:tav>
                                        <p:tav tm="100000">
                                          <p:val>
                                            <p:strVal val="#ppt_w"/>
                                          </p:val>
                                        </p:tav>
                                      </p:tavLst>
                                    </p:anim>
                                    <p:anim calcmode="lin" valueType="num">
                                      <p:cBhvr>
                                        <p:cTn id="50" dur="500" fill="hold"/>
                                        <p:tgtEl>
                                          <p:spTgt spid="80"/>
                                        </p:tgtEl>
                                        <p:attrNameLst>
                                          <p:attrName>ppt_h</p:attrName>
                                        </p:attrNameLst>
                                      </p:cBhvr>
                                      <p:tavLst>
                                        <p:tav tm="0">
                                          <p:val>
                                            <p:fltVal val="0"/>
                                          </p:val>
                                        </p:tav>
                                        <p:tav tm="100000">
                                          <p:val>
                                            <p:strVal val="#ppt_h"/>
                                          </p:val>
                                        </p:tav>
                                      </p:tavLst>
                                    </p:anim>
                                  </p:childTnLst>
                                </p:cTn>
                              </p:par>
                            </p:childTnLst>
                          </p:cTn>
                        </p:par>
                        <p:par>
                          <p:cTn id="51" fill="hold">
                            <p:stCondLst>
                              <p:cond delay="5000"/>
                            </p:stCondLst>
                            <p:childTnLst>
                              <p:par>
                                <p:cTn id="52" presetID="22" presetClass="entr" presetSubtype="8" fill="hold" nodeType="afterEffect">
                                  <p:stCondLst>
                                    <p:cond delay="0"/>
                                  </p:stCondLst>
                                  <p:childTnLst>
                                    <p:set>
                                      <p:cBhvr>
                                        <p:cTn id="53" dur="1" fill="hold">
                                          <p:stCondLst>
                                            <p:cond delay="0"/>
                                          </p:stCondLst>
                                        </p:cTn>
                                        <p:tgtEl>
                                          <p:spTgt spid="81"/>
                                        </p:tgtEl>
                                        <p:attrNameLst>
                                          <p:attrName>style.visibility</p:attrName>
                                        </p:attrNameLst>
                                      </p:cBhvr>
                                      <p:to>
                                        <p:strVal val="visible"/>
                                      </p:to>
                                    </p:set>
                                    <p:animEffect transition="in" filter="wipe(left)">
                                      <p:cBhvr>
                                        <p:cTn id="54" dur="500"/>
                                        <p:tgtEl>
                                          <p:spTgt spid="81"/>
                                        </p:tgtEl>
                                      </p:cBhvr>
                                    </p:animEffect>
                                  </p:childTnLst>
                                </p:cTn>
                              </p:par>
                            </p:childTnLst>
                          </p:cTn>
                        </p:par>
                        <p:par>
                          <p:cTn id="55" fill="hold">
                            <p:stCondLst>
                              <p:cond delay="5500"/>
                            </p:stCondLst>
                            <p:childTnLst>
                              <p:par>
                                <p:cTn id="56" presetID="22" presetClass="entr" presetSubtype="4"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childTnLst>
                          </p:cTn>
                        </p:par>
                        <p:par>
                          <p:cTn id="59" fill="hold">
                            <p:stCondLst>
                              <p:cond delay="6000"/>
                            </p:stCondLst>
                            <p:childTnLst>
                              <p:par>
                                <p:cTn id="60" presetID="22" presetClass="entr" presetSubtype="1" fill="hold" grpId="0" nodeType="afterEffect">
                                  <p:stCondLst>
                                    <p:cond delay="0"/>
                                  </p:stCondLst>
                                  <p:childTnLst>
                                    <p:set>
                                      <p:cBhvr>
                                        <p:cTn id="61" dur="1" fill="hold">
                                          <p:stCondLst>
                                            <p:cond delay="0"/>
                                          </p:stCondLst>
                                        </p:cTn>
                                        <p:tgtEl>
                                          <p:spTgt spid="75"/>
                                        </p:tgtEl>
                                        <p:attrNameLst>
                                          <p:attrName>style.visibility</p:attrName>
                                        </p:attrNameLst>
                                      </p:cBhvr>
                                      <p:to>
                                        <p:strVal val="visible"/>
                                      </p:to>
                                    </p:set>
                                    <p:animEffect transition="in" filter="wipe(up)">
                                      <p:cBhvr>
                                        <p:cTn id="62"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70" grpId="0" animBg="1"/>
      <p:bldP spid="71" grpId="0" animBg="1"/>
      <p:bldP spid="75" grpId="0"/>
      <p:bldP spid="76" grpId="0" animBg="1"/>
      <p:bldP spid="80" grpId="0" animBg="1"/>
      <p:bldP spid="8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a:solidFill>
                  <a:schemeClr val="tx1"/>
                </a:solidFill>
              </a:rPr>
              <a:t>Changing Image Elements :</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3210</TotalTime>
  <Words>1247</Words>
  <Application>Microsoft Office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590</cp:revision>
  <dcterms:created xsi:type="dcterms:W3CDTF">2015-12-31T02:20:12Z</dcterms:created>
  <dcterms:modified xsi:type="dcterms:W3CDTF">2016-09-17T22:16:59Z</dcterms:modified>
</cp:coreProperties>
</file>