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30769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ur Pictures 02">
    <p:spTree>
      <p:nvGrpSpPr>
        <p:cNvPr id="1" name=""/>
        <p:cNvGrpSpPr/>
        <p:nvPr/>
      </p:nvGrpSpPr>
      <p:grpSpPr>
        <a:xfrm>
          <a:off x="0" y="0"/>
          <a:ext cx="0" cy="0"/>
          <a:chOff x="0" y="0"/>
          <a:chExt cx="0" cy="0"/>
        </a:xfrm>
      </p:grpSpPr>
      <p:sp>
        <p:nvSpPr>
          <p:cNvPr id="29" name="Picture Placeholder 6"/>
          <p:cNvSpPr>
            <a:spLocks noGrp="1"/>
          </p:cNvSpPr>
          <p:nvPr>
            <p:ph type="pic" sz="quarter" idx="10" hasCustomPrompt="1"/>
          </p:nvPr>
        </p:nvSpPr>
        <p:spPr>
          <a:xfrm>
            <a:off x="475894"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0" name="Picture Placeholder 6"/>
          <p:cNvSpPr>
            <a:spLocks noGrp="1"/>
          </p:cNvSpPr>
          <p:nvPr>
            <p:ph type="pic" sz="quarter" idx="14" hasCustomPrompt="1"/>
          </p:nvPr>
        </p:nvSpPr>
        <p:spPr>
          <a:xfrm>
            <a:off x="4361234"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1" name="Picture Placeholder 6"/>
          <p:cNvSpPr>
            <a:spLocks noGrp="1"/>
          </p:cNvSpPr>
          <p:nvPr>
            <p:ph type="pic" sz="quarter" idx="15" hasCustomPrompt="1"/>
          </p:nvPr>
        </p:nvSpPr>
        <p:spPr>
          <a:xfrm>
            <a:off x="8241795" y="1201531"/>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2" name="Picture Placeholder 6"/>
          <p:cNvSpPr>
            <a:spLocks noGrp="1"/>
          </p:cNvSpPr>
          <p:nvPr>
            <p:ph type="pic" sz="quarter" idx="16" hasCustomPrompt="1"/>
          </p:nvPr>
        </p:nvSpPr>
        <p:spPr>
          <a:xfrm>
            <a:off x="475894"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3" name="Picture Placeholder 6"/>
          <p:cNvSpPr>
            <a:spLocks noGrp="1"/>
          </p:cNvSpPr>
          <p:nvPr>
            <p:ph type="pic" sz="quarter" idx="17" hasCustomPrompt="1"/>
          </p:nvPr>
        </p:nvSpPr>
        <p:spPr>
          <a:xfrm>
            <a:off x="8241795"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34" name="Picture Placeholder 6"/>
          <p:cNvSpPr>
            <a:spLocks noGrp="1"/>
          </p:cNvSpPr>
          <p:nvPr>
            <p:ph type="pic" sz="quarter" idx="18" hasCustomPrompt="1"/>
          </p:nvPr>
        </p:nvSpPr>
        <p:spPr>
          <a:xfrm>
            <a:off x="4361234" y="3806159"/>
            <a:ext cx="3469533" cy="2365379"/>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4289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randombar(horizontal)">
                                      <p:cBhvr>
                                        <p:cTn id="7" dur="1250"/>
                                        <p:tgtEl>
                                          <p:spTgt spid="29"/>
                                        </p:tgtEl>
                                      </p:cBhvr>
                                    </p:animEffect>
                                  </p:childTnLst>
                                </p:cTn>
                              </p:par>
                            </p:childTnLst>
                          </p:cTn>
                        </p:par>
                        <p:par>
                          <p:cTn id="8" fill="hold">
                            <p:stCondLst>
                              <p:cond delay="1250"/>
                            </p:stCondLst>
                            <p:childTnLst>
                              <p:par>
                                <p:cTn id="9" presetID="14"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randombar(horizontal)">
                                      <p:cBhvr>
                                        <p:cTn id="11" dur="1250"/>
                                        <p:tgtEl>
                                          <p:spTgt spid="30"/>
                                        </p:tgtEl>
                                      </p:cBhvr>
                                    </p:animEffect>
                                  </p:childTnLst>
                                </p:cTn>
                              </p:par>
                            </p:childTnLst>
                          </p:cTn>
                        </p:par>
                        <p:par>
                          <p:cTn id="12" fill="hold">
                            <p:stCondLst>
                              <p:cond delay="2500"/>
                            </p:stCondLst>
                            <p:childTnLst>
                              <p:par>
                                <p:cTn id="13" presetID="14" presetClass="entr" presetSubtype="1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randombar(horizontal)">
                                      <p:cBhvr>
                                        <p:cTn id="15" dur="1250"/>
                                        <p:tgtEl>
                                          <p:spTgt spid="31"/>
                                        </p:tgtEl>
                                      </p:cBhvr>
                                    </p:animEffect>
                                  </p:childTnLst>
                                </p:cTn>
                              </p:par>
                            </p:childTnLst>
                          </p:cTn>
                        </p:par>
                        <p:par>
                          <p:cTn id="16" fill="hold">
                            <p:stCondLst>
                              <p:cond delay="3750"/>
                            </p:stCondLst>
                            <p:childTnLst>
                              <p:par>
                                <p:cTn id="17" presetID="14" presetClass="entr" presetSubtype="10"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randombar(horizontal)">
                                      <p:cBhvr>
                                        <p:cTn id="19" dur="1250"/>
                                        <p:tgtEl>
                                          <p:spTgt spid="32"/>
                                        </p:tgtEl>
                                      </p:cBhvr>
                                    </p:animEffect>
                                  </p:childTnLst>
                                </p:cTn>
                              </p:par>
                            </p:childTnLst>
                          </p:cTn>
                        </p:par>
                        <p:par>
                          <p:cTn id="20" fill="hold">
                            <p:stCondLst>
                              <p:cond delay="5000"/>
                            </p:stCondLst>
                            <p:childTnLst>
                              <p:par>
                                <p:cTn id="21" presetID="14" presetClass="entr" presetSubtype="1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randombar(horizontal)">
                                      <p:cBhvr>
                                        <p:cTn id="23" dur="1250"/>
                                        <p:tgtEl>
                                          <p:spTgt spid="34"/>
                                        </p:tgtEl>
                                      </p:cBhvr>
                                    </p:animEffect>
                                  </p:childTnLst>
                                </p:cTn>
                              </p:par>
                            </p:childTnLst>
                          </p:cTn>
                        </p:par>
                        <p:par>
                          <p:cTn id="24" fill="hold">
                            <p:stCondLst>
                              <p:cond delay="6250"/>
                            </p:stCondLst>
                            <p:childTnLst>
                              <p:par>
                                <p:cTn id="25" presetID="14" presetClass="entr" presetSubtype="1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randombar(horizontal)">
                                      <p:cBhvr>
                                        <p:cTn id="27" dur="12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1.png"/><Relationship Id="rId4" Type="http://schemas.openxmlformats.org/officeDocument/2006/relationships/image" Target="../media/image3.jpg"/><Relationship Id="rId9"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475894" y="1227709"/>
            <a:ext cx="3469533" cy="2313022"/>
          </a:xfrm>
          <a:effectLst>
            <a:outerShdw blurRad="63500" sx="102000" sy="102000" algn="ctr" rotWithShape="0">
              <a:prstClr val="black">
                <a:alpha val="40000"/>
              </a:prstClr>
            </a:outerShdw>
          </a:effectLst>
        </p:spPr>
      </p:pic>
      <p:pic>
        <p:nvPicPr>
          <p:cNvPr id="11" name="Picture Placeholder 10"/>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4361234" y="1227709"/>
            <a:ext cx="3469533" cy="2313022"/>
          </a:xfrm>
          <a:effectLst>
            <a:outerShdw blurRad="63500" sx="102000" sy="102000" algn="ctr" rotWithShape="0">
              <a:prstClr val="black">
                <a:alpha val="40000"/>
              </a:prstClr>
            </a:outerShdw>
          </a:effectLst>
        </p:spPr>
      </p:pic>
      <p:pic>
        <p:nvPicPr>
          <p:cNvPr id="13" name="Picture Placeholder 12"/>
          <p:cNvPicPr>
            <a:picLocks noGrp="1" noChangeAspect="1"/>
          </p:cNvPicPr>
          <p:nvPr>
            <p:ph type="pic" sz="quarter" idx="15"/>
          </p:nvPr>
        </p:nvPicPr>
        <p:blipFill>
          <a:blip r:embed="rId5">
            <a:extLst>
              <a:ext uri="{28A0092B-C50C-407E-A947-70E740481C1C}">
                <a14:useLocalDpi xmlns:a14="http://schemas.microsoft.com/office/drawing/2010/main" val="0"/>
              </a:ext>
            </a:extLst>
          </a:blip>
          <a:stretch>
            <a:fillRect/>
          </a:stretch>
        </p:blipFill>
        <p:spPr>
          <a:xfrm>
            <a:off x="8241795" y="1227709"/>
            <a:ext cx="3469533" cy="2313022"/>
          </a:xfrm>
          <a:effectLst>
            <a:outerShdw blurRad="63500" sx="102000" sy="102000" algn="ctr" rotWithShape="0">
              <a:prstClr val="black">
                <a:alpha val="40000"/>
              </a:prstClr>
            </a:outerShdw>
          </a:effectLst>
        </p:spPr>
      </p:pic>
      <p:pic>
        <p:nvPicPr>
          <p:cNvPr id="14" name="Picture Placeholder 13"/>
          <p:cNvPicPr>
            <a:picLocks noGrp="1" noChangeAspect="1"/>
          </p:cNvPicPr>
          <p:nvPr>
            <p:ph type="pic" sz="quarter" idx="16"/>
          </p:nvPr>
        </p:nvPicPr>
        <p:blipFill>
          <a:blip r:embed="rId6">
            <a:extLst>
              <a:ext uri="{28A0092B-C50C-407E-A947-70E740481C1C}">
                <a14:useLocalDpi xmlns:a14="http://schemas.microsoft.com/office/drawing/2010/main" val="0"/>
              </a:ext>
            </a:extLst>
          </a:blip>
          <a:stretch>
            <a:fillRect/>
          </a:stretch>
        </p:blipFill>
        <p:spPr>
          <a:xfrm>
            <a:off x="475894" y="3832337"/>
            <a:ext cx="3469533" cy="2313022"/>
          </a:xfrm>
          <a:effectLst>
            <a:outerShdw blurRad="63500" sx="102000" sy="102000" algn="ctr" rotWithShape="0">
              <a:prstClr val="black">
                <a:alpha val="40000"/>
              </a:prstClr>
            </a:outerShdw>
          </a:effectLst>
        </p:spPr>
      </p:pic>
      <p:pic>
        <p:nvPicPr>
          <p:cNvPr id="18" name="Picture Placeholder 17"/>
          <p:cNvPicPr>
            <a:picLocks noGrp="1" noChangeAspect="1"/>
          </p:cNvPicPr>
          <p:nvPr>
            <p:ph type="pic" sz="quarter" idx="17"/>
          </p:nvPr>
        </p:nvPicPr>
        <p:blipFill>
          <a:blip r:embed="rId7">
            <a:extLst>
              <a:ext uri="{28A0092B-C50C-407E-A947-70E740481C1C}">
                <a14:useLocalDpi xmlns:a14="http://schemas.microsoft.com/office/drawing/2010/main" val="0"/>
              </a:ext>
            </a:extLst>
          </a:blip>
          <a:stretch>
            <a:fillRect/>
          </a:stretch>
        </p:blipFill>
        <p:spPr>
          <a:xfrm>
            <a:off x="8241795" y="3832337"/>
            <a:ext cx="3469533" cy="2313022"/>
          </a:xfrm>
          <a:effectLst>
            <a:outerShdw blurRad="63500" sx="102000" sy="102000" algn="ctr" rotWithShape="0">
              <a:prstClr val="black">
                <a:alpha val="40000"/>
              </a:prstClr>
            </a:outerShdw>
          </a:effectLst>
        </p:spPr>
      </p:pic>
      <p:pic>
        <p:nvPicPr>
          <p:cNvPr id="15" name="Picture Placeholder 14"/>
          <p:cNvPicPr>
            <a:picLocks noGrp="1" noChangeAspect="1"/>
          </p:cNvPicPr>
          <p:nvPr>
            <p:ph type="pic" sz="quarter" idx="18"/>
          </p:nvPr>
        </p:nvPicPr>
        <p:blipFill>
          <a:blip r:embed="rId8">
            <a:extLst>
              <a:ext uri="{28A0092B-C50C-407E-A947-70E740481C1C}">
                <a14:useLocalDpi xmlns:a14="http://schemas.microsoft.com/office/drawing/2010/main" val="0"/>
              </a:ext>
            </a:extLst>
          </a:blip>
          <a:stretch>
            <a:fillRect/>
          </a:stretch>
        </p:blipFill>
        <p:spPr>
          <a:xfrm>
            <a:off x="4361234" y="3832337"/>
            <a:ext cx="3469533" cy="2313022"/>
          </a:xfrm>
          <a:effectLst>
            <a:outerShdw blurRad="63500" sx="102000" sy="102000" algn="ctr" rotWithShape="0">
              <a:prstClr val="black">
                <a:alpha val="40000"/>
              </a:prstClr>
            </a:outerShdw>
          </a:effectLst>
        </p:spPr>
      </p:pic>
      <p:grpSp>
        <p:nvGrpSpPr>
          <p:cNvPr id="36" name="Group 35"/>
          <p:cNvGrpSpPr/>
          <p:nvPr/>
        </p:nvGrpSpPr>
        <p:grpSpPr>
          <a:xfrm>
            <a:off x="475894" y="2946512"/>
            <a:ext cx="2624543" cy="537665"/>
            <a:chOff x="356920" y="2142793"/>
            <a:chExt cx="1968407" cy="403249"/>
          </a:xfrm>
          <a:effectLst>
            <a:outerShdw blurRad="50800" dist="38100" dir="18900000" algn="bl" rotWithShape="0">
              <a:prstClr val="black">
                <a:alpha val="40000"/>
              </a:prstClr>
            </a:outerShdw>
          </a:effectLst>
        </p:grpSpPr>
        <p:sp>
          <p:nvSpPr>
            <p:cNvPr id="27" name="Snip Single Corner Rectangle 26"/>
            <p:cNvSpPr/>
            <p:nvPr/>
          </p:nvSpPr>
          <p:spPr>
            <a:xfrm>
              <a:off x="356920" y="2142793"/>
              <a:ext cx="1968407" cy="403249"/>
            </a:xfrm>
            <a:prstGeom prst="snip1Rect">
              <a:avLst>
                <a:gd name="adj" fmla="val 50000"/>
              </a:avLst>
            </a:prstGeom>
            <a:solidFill>
              <a:srgbClr val="00B0F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35" name="TextBox 34"/>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37" name="Group 36"/>
          <p:cNvGrpSpPr/>
          <p:nvPr/>
        </p:nvGrpSpPr>
        <p:grpSpPr>
          <a:xfrm>
            <a:off x="4361234" y="2946512"/>
            <a:ext cx="2624543" cy="537665"/>
            <a:chOff x="356920" y="2142793"/>
            <a:chExt cx="1968407" cy="403249"/>
          </a:xfrm>
          <a:effectLst>
            <a:outerShdw blurRad="50800" dist="38100" dir="18900000" algn="bl" rotWithShape="0">
              <a:prstClr val="black">
                <a:alpha val="40000"/>
              </a:prstClr>
            </a:outerShdw>
          </a:effectLst>
        </p:grpSpPr>
        <p:sp>
          <p:nvSpPr>
            <p:cNvPr id="38" name="Snip Single Corner Rectangle 37"/>
            <p:cNvSpPr/>
            <p:nvPr/>
          </p:nvSpPr>
          <p:spPr>
            <a:xfrm>
              <a:off x="356920" y="2142793"/>
              <a:ext cx="1968407" cy="403249"/>
            </a:xfrm>
            <a:prstGeom prst="snip1Rect">
              <a:avLst>
                <a:gd name="adj" fmla="val 50000"/>
              </a:avLst>
            </a:prstGeom>
            <a:solidFill>
              <a:srgbClr val="ED7D3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39" name="TextBox 38"/>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0" name="Group 39"/>
          <p:cNvGrpSpPr/>
          <p:nvPr/>
        </p:nvGrpSpPr>
        <p:grpSpPr>
          <a:xfrm>
            <a:off x="8241795" y="2946512"/>
            <a:ext cx="2624543" cy="537665"/>
            <a:chOff x="356920" y="2142793"/>
            <a:chExt cx="1968407" cy="403249"/>
          </a:xfrm>
          <a:effectLst>
            <a:outerShdw blurRad="50800" dist="38100" dir="18900000" algn="bl" rotWithShape="0">
              <a:prstClr val="black">
                <a:alpha val="40000"/>
              </a:prstClr>
            </a:outerShdw>
          </a:effectLst>
        </p:grpSpPr>
        <p:sp>
          <p:nvSpPr>
            <p:cNvPr id="41" name="Snip Single Corner Rectangle 40"/>
            <p:cNvSpPr/>
            <p:nvPr/>
          </p:nvSpPr>
          <p:spPr>
            <a:xfrm>
              <a:off x="356920" y="2142793"/>
              <a:ext cx="1968407" cy="403249"/>
            </a:xfrm>
            <a:prstGeom prst="snip1Rect">
              <a:avLst>
                <a:gd name="adj" fmla="val 50000"/>
              </a:avLst>
            </a:prstGeom>
            <a:solidFill>
              <a:srgbClr val="A5A5A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42" name="TextBox 41"/>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3" name="Group 42"/>
          <p:cNvGrpSpPr/>
          <p:nvPr/>
        </p:nvGrpSpPr>
        <p:grpSpPr>
          <a:xfrm>
            <a:off x="475894" y="5537929"/>
            <a:ext cx="2624543" cy="537665"/>
            <a:chOff x="356920" y="2142793"/>
            <a:chExt cx="1968407" cy="403249"/>
          </a:xfrm>
        </p:grpSpPr>
        <p:sp>
          <p:nvSpPr>
            <p:cNvPr id="45" name="Snip Single Corner Rectangle 44"/>
            <p:cNvSpPr/>
            <p:nvPr/>
          </p:nvSpPr>
          <p:spPr>
            <a:xfrm>
              <a:off x="356920" y="2142793"/>
              <a:ext cx="1968407" cy="403249"/>
            </a:xfrm>
            <a:prstGeom prst="snip1Rect">
              <a:avLst>
                <a:gd name="adj" fmla="val 50000"/>
              </a:avLst>
            </a:prstGeom>
            <a:solidFill>
              <a:srgbClr val="FFC0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47" name="TextBox 46"/>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48" name="Group 47"/>
          <p:cNvGrpSpPr/>
          <p:nvPr/>
        </p:nvGrpSpPr>
        <p:grpSpPr>
          <a:xfrm>
            <a:off x="4361234" y="5537929"/>
            <a:ext cx="2624543" cy="537665"/>
            <a:chOff x="356920" y="2142793"/>
            <a:chExt cx="1968407" cy="403249"/>
          </a:xfrm>
          <a:effectLst>
            <a:outerShdw blurRad="50800" dist="38100" dir="18900000" algn="bl" rotWithShape="0">
              <a:prstClr val="black">
                <a:alpha val="40000"/>
              </a:prstClr>
            </a:outerShdw>
          </a:effectLst>
        </p:grpSpPr>
        <p:sp>
          <p:nvSpPr>
            <p:cNvPr id="49" name="Snip Single Corner Rectangle 48"/>
            <p:cNvSpPr/>
            <p:nvPr/>
          </p:nvSpPr>
          <p:spPr>
            <a:xfrm>
              <a:off x="356920" y="2142793"/>
              <a:ext cx="1968407" cy="403249"/>
            </a:xfrm>
            <a:prstGeom prst="snip1Rect">
              <a:avLst>
                <a:gd name="adj" fmla="val 50000"/>
              </a:avLst>
            </a:prstGeom>
            <a:solidFill>
              <a:srgbClr val="2F5698"/>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50" name="TextBox 49"/>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grpSp>
        <p:nvGrpSpPr>
          <p:cNvPr id="55" name="Group 54"/>
          <p:cNvGrpSpPr/>
          <p:nvPr/>
        </p:nvGrpSpPr>
        <p:grpSpPr>
          <a:xfrm>
            <a:off x="8241795" y="5537929"/>
            <a:ext cx="2624543" cy="537665"/>
            <a:chOff x="356920" y="2142793"/>
            <a:chExt cx="1968407" cy="403249"/>
          </a:xfrm>
          <a:effectLst>
            <a:outerShdw blurRad="50800" dist="38100" dir="18900000" algn="bl" rotWithShape="0">
              <a:prstClr val="black">
                <a:alpha val="40000"/>
              </a:prstClr>
            </a:outerShdw>
          </a:effectLst>
        </p:grpSpPr>
        <p:sp>
          <p:nvSpPr>
            <p:cNvPr id="56" name="Snip Single Corner Rectangle 55"/>
            <p:cNvSpPr/>
            <p:nvPr/>
          </p:nvSpPr>
          <p:spPr>
            <a:xfrm>
              <a:off x="356920" y="2142793"/>
              <a:ext cx="1968407" cy="403249"/>
            </a:xfrm>
            <a:prstGeom prst="snip1Rect">
              <a:avLst>
                <a:gd name="adj" fmla="val 50000"/>
              </a:avLst>
            </a:prstGeom>
            <a:solidFill>
              <a:srgbClr val="38572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en-US" sz="2133" dirty="0"/>
            </a:p>
          </p:txBody>
        </p:sp>
        <p:sp>
          <p:nvSpPr>
            <p:cNvPr id="57" name="TextBox 56"/>
            <p:cNvSpPr txBox="1"/>
            <p:nvPr/>
          </p:nvSpPr>
          <p:spPr>
            <a:xfrm>
              <a:off x="875441" y="2240542"/>
              <a:ext cx="931360" cy="207749"/>
            </a:xfrm>
            <a:prstGeom prst="rect">
              <a:avLst/>
            </a:prstGeom>
            <a:noFill/>
          </p:spPr>
          <p:txBody>
            <a:bodyPr wrap="none" lIns="0" tIns="0" rIns="0" bIns="0" rtlCol="0" anchor="ctr">
              <a:spAutoFit/>
            </a:bodyPr>
            <a:lstStyle/>
            <a:p>
              <a:pPr algn="ctr"/>
              <a:r>
                <a:rPr lang="en-US" b="1" dirty="0">
                  <a:solidFill>
                    <a:schemeClr val="bg1"/>
                  </a:solidFill>
                </a:rPr>
                <a:t>Lorem Ipsum</a:t>
              </a:r>
            </a:p>
          </p:txBody>
        </p:sp>
      </p:grpSp>
      <p:pic>
        <p:nvPicPr>
          <p:cNvPr id="29" name="Picture 28">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33" name="Picture 32">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4" name="Group 33"/>
          <p:cNvGrpSpPr/>
          <p:nvPr/>
        </p:nvGrpSpPr>
        <p:grpSpPr>
          <a:xfrm>
            <a:off x="754150" y="295106"/>
            <a:ext cx="4364195" cy="665324"/>
            <a:chOff x="754150" y="295106"/>
            <a:chExt cx="4364195" cy="665324"/>
          </a:xfrm>
        </p:grpSpPr>
        <p:sp>
          <p:nvSpPr>
            <p:cNvPr id="44"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56835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lide(fromLeft)">
                                      <p:cBhvr>
                                        <p:cTn id="7" dur="750"/>
                                        <p:tgtEl>
                                          <p:spTgt spid="36"/>
                                        </p:tgtEl>
                                      </p:cBhvr>
                                    </p:animEffect>
                                  </p:childTnLst>
                                </p:cTn>
                              </p:par>
                            </p:childTnLst>
                          </p:cTn>
                        </p:par>
                        <p:par>
                          <p:cTn id="8" fill="hold">
                            <p:stCondLst>
                              <p:cond delay="750"/>
                            </p:stCondLst>
                            <p:childTnLst>
                              <p:par>
                                <p:cTn id="9" presetID="1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slide(fromLeft)">
                                      <p:cBhvr>
                                        <p:cTn id="11" dur="750"/>
                                        <p:tgtEl>
                                          <p:spTgt spid="37"/>
                                        </p:tgtEl>
                                      </p:cBhvr>
                                    </p:animEffect>
                                  </p:childTnLst>
                                </p:cTn>
                              </p:par>
                            </p:childTnLst>
                          </p:cTn>
                        </p:par>
                        <p:par>
                          <p:cTn id="12" fill="hold">
                            <p:stCondLst>
                              <p:cond delay="1500"/>
                            </p:stCondLst>
                            <p:childTnLst>
                              <p:par>
                                <p:cTn id="13" presetID="12" presetClass="entr" presetSubtype="8"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slide(fromLeft)">
                                      <p:cBhvr>
                                        <p:cTn id="15" dur="750"/>
                                        <p:tgtEl>
                                          <p:spTgt spid="40"/>
                                        </p:tgtEl>
                                      </p:cBhvr>
                                    </p:animEffect>
                                  </p:childTnLst>
                                </p:cTn>
                              </p:par>
                            </p:childTnLst>
                          </p:cTn>
                        </p:par>
                        <p:par>
                          <p:cTn id="16" fill="hold">
                            <p:stCondLst>
                              <p:cond delay="2250"/>
                            </p:stCondLst>
                            <p:childTnLst>
                              <p:par>
                                <p:cTn id="17" presetID="12" presetClass="entr" presetSubtype="8"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Left)">
                                      <p:cBhvr>
                                        <p:cTn id="19" dur="750"/>
                                        <p:tgtEl>
                                          <p:spTgt spid="43"/>
                                        </p:tgtEl>
                                      </p:cBhvr>
                                    </p:animEffect>
                                  </p:childTnLst>
                                </p:cTn>
                              </p:par>
                            </p:childTnLst>
                          </p:cTn>
                        </p:par>
                        <p:par>
                          <p:cTn id="20" fill="hold">
                            <p:stCondLst>
                              <p:cond delay="3000"/>
                            </p:stCondLst>
                            <p:childTnLst>
                              <p:par>
                                <p:cTn id="21" presetID="12" presetClass="entr" presetSubtype="8"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slide(fromLeft)">
                                      <p:cBhvr>
                                        <p:cTn id="23" dur="750"/>
                                        <p:tgtEl>
                                          <p:spTgt spid="48"/>
                                        </p:tgtEl>
                                      </p:cBhvr>
                                    </p:animEffect>
                                  </p:childTnLst>
                                </p:cTn>
                              </p:par>
                            </p:childTnLst>
                          </p:cTn>
                        </p:par>
                        <p:par>
                          <p:cTn id="24" fill="hold">
                            <p:stCondLst>
                              <p:cond delay="3750"/>
                            </p:stCondLst>
                            <p:childTnLst>
                              <p:par>
                                <p:cTn id="25" presetID="12" presetClass="entr" presetSubtype="8"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slide(fromLeft)">
                                      <p:cBhvr>
                                        <p:cTn id="27" dur="75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3207</TotalTime>
  <Words>1131</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589</cp:revision>
  <dcterms:created xsi:type="dcterms:W3CDTF">2015-12-31T02:20:12Z</dcterms:created>
  <dcterms:modified xsi:type="dcterms:W3CDTF">2016-09-17T22:13:52Z</dcterms:modified>
</cp:coreProperties>
</file>