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82339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ree Pictures">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1463041" y="1758206"/>
            <a:ext cx="3250392" cy="4270188"/>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5" name="Picture Placeholder 6"/>
          <p:cNvSpPr>
            <a:spLocks noGrp="1"/>
          </p:cNvSpPr>
          <p:nvPr>
            <p:ph type="pic" sz="quarter" idx="11" hasCustomPrompt="1"/>
          </p:nvPr>
        </p:nvSpPr>
        <p:spPr>
          <a:xfrm>
            <a:off x="7478569" y="1758206"/>
            <a:ext cx="3250392" cy="4270188"/>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16" name="Picture Placeholder 6"/>
          <p:cNvSpPr>
            <a:spLocks noGrp="1"/>
          </p:cNvSpPr>
          <p:nvPr>
            <p:ph type="pic" sz="quarter" idx="12" hasCustomPrompt="1"/>
          </p:nvPr>
        </p:nvSpPr>
        <p:spPr>
          <a:xfrm>
            <a:off x="4344776" y="1438846"/>
            <a:ext cx="3647921" cy="4908909"/>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9"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0"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0262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1463041" y="1373428"/>
            <a:ext cx="3250392" cy="4062990"/>
          </a:xfrm>
          <a:ln w="6350">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7478569" y="1373428"/>
            <a:ext cx="3250392" cy="4062990"/>
          </a:xfrm>
          <a:ln w="6350">
            <a:solidFill>
              <a:schemeClr val="bg1"/>
            </a:solidFill>
          </a:ln>
          <a:effectLst>
            <a:outerShdw blurRad="63500" sx="102000" sy="102000" algn="ctr" rotWithShape="0">
              <a:prstClr val="black">
                <a:alpha val="40000"/>
              </a:prstClr>
            </a:outerShdw>
          </a:effectLst>
        </p:spPr>
      </p:pic>
      <p:pic>
        <p:nvPicPr>
          <p:cNvPr id="8" name="Picture Placeholder 7"/>
          <p:cNvPicPr>
            <a:picLocks noGrp="1" noChangeAspect="1"/>
          </p:cNvPicPr>
          <p:nvPr>
            <p:ph type="pic" sz="quarter" idx="12"/>
          </p:nvPr>
        </p:nvPicPr>
        <p:blipFill>
          <a:blip r:embed="rId5">
            <a:extLst>
              <a:ext uri="{28A0092B-C50C-407E-A947-70E740481C1C}">
                <a14:useLocalDpi xmlns:a14="http://schemas.microsoft.com/office/drawing/2010/main" val="0"/>
              </a:ext>
            </a:extLst>
          </a:blip>
          <a:stretch>
            <a:fillRect/>
          </a:stretch>
        </p:blipFill>
        <p:spPr>
          <a:xfrm>
            <a:off x="4344776" y="1124973"/>
            <a:ext cx="3647921" cy="4559901"/>
          </a:xfrm>
          <a:ln w="6350">
            <a:solidFill>
              <a:schemeClr val="bg1"/>
            </a:solidFill>
          </a:ln>
          <a:effectLst>
            <a:outerShdw blurRad="63500" sx="102000" sy="102000" algn="ctr" rotWithShape="0">
              <a:prstClr val="black">
                <a:alpha val="40000"/>
              </a:prstClr>
            </a:outerShdw>
          </a:effectLst>
        </p:spPr>
      </p:pic>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
        <p:nvSpPr>
          <p:cNvPr id="17" name="TextBox 16"/>
          <p:cNvSpPr txBox="1"/>
          <p:nvPr/>
        </p:nvSpPr>
        <p:spPr>
          <a:xfrm>
            <a:off x="1389256" y="5836784"/>
            <a:ext cx="9389012" cy="874085"/>
          </a:xfrm>
          <a:prstGeom prst="rect">
            <a:avLst/>
          </a:prstGeom>
          <a:noFill/>
        </p:spPr>
        <p:txBody>
          <a:bodyPr wrap="square" rtlCol="0">
            <a:spAutoFit/>
          </a:bodyPr>
          <a:lstStyle/>
          <a:p>
            <a:pPr algn="ctr"/>
            <a:r>
              <a:rPr lang="en-US" b="1"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pic>
        <p:nvPicPr>
          <p:cNvPr id="14" name="Picture 1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15" name="Group 14"/>
          <p:cNvGrpSpPr/>
          <p:nvPr/>
        </p:nvGrpSpPr>
        <p:grpSpPr>
          <a:xfrm>
            <a:off x="754150" y="295106"/>
            <a:ext cx="4364195" cy="665324"/>
            <a:chOff x="754150" y="295106"/>
            <a:chExt cx="4364195" cy="665324"/>
          </a:xfrm>
        </p:grpSpPr>
        <p:sp>
          <p:nvSpPr>
            <p:cNvPr id="16"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8"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56348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up)">
                                      <p:cBhvr>
                                        <p:cTn id="2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3193</TotalTime>
  <Words>1162</Words>
  <Application>Microsoft Office PowerPoint</Application>
  <PresentationFormat>Widescreen</PresentationFormat>
  <Paragraphs>44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587</cp:revision>
  <dcterms:created xsi:type="dcterms:W3CDTF">2015-12-31T02:20:12Z</dcterms:created>
  <dcterms:modified xsi:type="dcterms:W3CDTF">2016-09-17T21:59:52Z</dcterms:modified>
</cp:coreProperties>
</file>