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849088" y="3877245"/>
            <a:ext cx="10363200" cy="0"/>
          </a:xfrm>
          <a:prstGeom prst="line">
            <a:avLst/>
          </a:prstGeom>
          <a:ln w="285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21608" y="3674417"/>
            <a:ext cx="403125" cy="405656"/>
          </a:xfrm>
          <a:prstGeom prst="ellipse">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3" name="Oval 12"/>
          <p:cNvSpPr/>
          <p:nvPr/>
        </p:nvSpPr>
        <p:spPr>
          <a:xfrm>
            <a:off x="11010726" y="3674417"/>
            <a:ext cx="403125" cy="405656"/>
          </a:xfrm>
          <a:prstGeom prst="ellips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4" name="Oval 13"/>
          <p:cNvSpPr/>
          <p:nvPr/>
        </p:nvSpPr>
        <p:spPr>
          <a:xfrm>
            <a:off x="2001520" y="3674417"/>
            <a:ext cx="403125" cy="405656"/>
          </a:xfrm>
          <a:prstGeom prst="ellipse">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5" name="Oval 14"/>
          <p:cNvSpPr/>
          <p:nvPr/>
        </p:nvSpPr>
        <p:spPr>
          <a:xfrm>
            <a:off x="3490688" y="3674417"/>
            <a:ext cx="403125" cy="405656"/>
          </a:xfrm>
          <a:prstGeom prst="ellipse">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6" name="Oval 15"/>
          <p:cNvSpPr/>
          <p:nvPr/>
        </p:nvSpPr>
        <p:spPr>
          <a:xfrm>
            <a:off x="5014688" y="3674417"/>
            <a:ext cx="403125" cy="405656"/>
          </a:xfrm>
          <a:prstGeom prst="ellipse">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7" name="Oval 16"/>
          <p:cNvSpPr/>
          <p:nvPr/>
        </p:nvSpPr>
        <p:spPr>
          <a:xfrm>
            <a:off x="6538688" y="3674417"/>
            <a:ext cx="403125" cy="405656"/>
          </a:xfrm>
          <a:prstGeom prst="ellipse">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8" name="Oval 17"/>
          <p:cNvSpPr/>
          <p:nvPr/>
        </p:nvSpPr>
        <p:spPr>
          <a:xfrm>
            <a:off x="8062688" y="3674417"/>
            <a:ext cx="403125" cy="405656"/>
          </a:xfrm>
          <a:prstGeom prst="ellipse">
            <a:avLst/>
          </a:prstGeom>
          <a:solidFill>
            <a:srgbClr val="2F5698"/>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9" name="Oval 18"/>
          <p:cNvSpPr/>
          <p:nvPr/>
        </p:nvSpPr>
        <p:spPr>
          <a:xfrm>
            <a:off x="9485088" y="3674417"/>
            <a:ext cx="403125" cy="405656"/>
          </a:xfrm>
          <a:prstGeom prst="ellipse">
            <a:avLst/>
          </a:prstGeom>
          <a:solidFill>
            <a:srgbClr val="385723"/>
          </a:solidFill>
          <a:ln w="6350">
            <a:solidFill>
              <a:schemeClr val="bg1"/>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grpSp>
        <p:nvGrpSpPr>
          <p:cNvPr id="74" name="Group 73"/>
          <p:cNvGrpSpPr/>
          <p:nvPr/>
        </p:nvGrpSpPr>
        <p:grpSpPr>
          <a:xfrm>
            <a:off x="1186310" y="1530488"/>
            <a:ext cx="2166227" cy="790284"/>
            <a:chOff x="4203801" y="2965672"/>
            <a:chExt cx="3302359" cy="968928"/>
          </a:xfrm>
        </p:grpSpPr>
        <p:sp>
          <p:nvSpPr>
            <p:cNvPr id="75" name="TextBox 74"/>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76" name="Rectangle 75"/>
            <p:cNvSpPr/>
            <p:nvPr/>
          </p:nvSpPr>
          <p:spPr>
            <a:xfrm>
              <a:off x="4776304" y="2965672"/>
              <a:ext cx="2090970" cy="365760"/>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77" name="Group 76"/>
          <p:cNvGrpSpPr/>
          <p:nvPr/>
        </p:nvGrpSpPr>
        <p:grpSpPr>
          <a:xfrm rot="10800000">
            <a:off x="2088782" y="2449485"/>
            <a:ext cx="228600" cy="1102786"/>
            <a:chOff x="4120012" y="4272650"/>
            <a:chExt cx="228600" cy="1102786"/>
          </a:xfrm>
          <a:solidFill>
            <a:srgbClr val="00B0F0"/>
          </a:solidFill>
        </p:grpSpPr>
        <p:sp>
          <p:nvSpPr>
            <p:cNvPr id="78" name="Oval 77"/>
            <p:cNvSpPr>
              <a:spLocks noChangeAspect="1"/>
            </p:cNvSpPr>
            <p:nvPr/>
          </p:nvSpPr>
          <p:spPr>
            <a:xfrm>
              <a:off x="4143162" y="4813852"/>
              <a:ext cx="182880" cy="18288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4120012" y="4272650"/>
              <a:ext cx="228600" cy="1102786"/>
              <a:chOff x="4120012" y="4272650"/>
              <a:chExt cx="228600" cy="1102786"/>
            </a:xfrm>
            <a:grpFill/>
          </p:grpSpPr>
          <p:sp>
            <p:nvSpPr>
              <p:cNvPr id="80" name="Oval 79"/>
              <p:cNvSpPr>
                <a:spLocks noChangeAspect="1"/>
              </p:cNvSpPr>
              <p:nvPr/>
            </p:nvSpPr>
            <p:spPr>
              <a:xfrm>
                <a:off x="4191759" y="4272650"/>
                <a:ext cx="91440" cy="9144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a:spLocks noChangeAspect="1"/>
              </p:cNvSpPr>
              <p:nvPr/>
            </p:nvSpPr>
            <p:spPr>
              <a:xfrm>
                <a:off x="4167970" y="4520101"/>
                <a:ext cx="137160" cy="13716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4120012" y="5146836"/>
                <a:ext cx="228600" cy="22860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3" name="Group 82"/>
          <p:cNvGrpSpPr/>
          <p:nvPr/>
        </p:nvGrpSpPr>
        <p:grpSpPr>
          <a:xfrm>
            <a:off x="2788927" y="2648815"/>
            <a:ext cx="2166227" cy="790284"/>
            <a:chOff x="4203801" y="2965672"/>
            <a:chExt cx="3302359" cy="968928"/>
          </a:xfrm>
        </p:grpSpPr>
        <p:sp>
          <p:nvSpPr>
            <p:cNvPr id="84" name="TextBox 83"/>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85" name="Rectangle 84"/>
            <p:cNvSpPr/>
            <p:nvPr/>
          </p:nvSpPr>
          <p:spPr>
            <a:xfrm>
              <a:off x="4776304" y="2965672"/>
              <a:ext cx="2090970"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86" name="Group 85"/>
          <p:cNvGrpSpPr/>
          <p:nvPr/>
        </p:nvGrpSpPr>
        <p:grpSpPr>
          <a:xfrm>
            <a:off x="5814697" y="2649823"/>
            <a:ext cx="2166227" cy="790284"/>
            <a:chOff x="4203801" y="2965672"/>
            <a:chExt cx="3302359" cy="968928"/>
          </a:xfrm>
        </p:grpSpPr>
        <p:sp>
          <p:nvSpPr>
            <p:cNvPr id="87" name="TextBox 86"/>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88" name="Rectangle 87"/>
            <p:cNvSpPr/>
            <p:nvPr/>
          </p:nvSpPr>
          <p:spPr>
            <a:xfrm>
              <a:off x="4776304" y="2965672"/>
              <a:ext cx="2090970"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89" name="Group 88"/>
          <p:cNvGrpSpPr/>
          <p:nvPr/>
        </p:nvGrpSpPr>
        <p:grpSpPr>
          <a:xfrm>
            <a:off x="8721472" y="2649823"/>
            <a:ext cx="2166227" cy="790284"/>
            <a:chOff x="4203801" y="2965672"/>
            <a:chExt cx="3302359" cy="968928"/>
          </a:xfrm>
        </p:grpSpPr>
        <p:sp>
          <p:nvSpPr>
            <p:cNvPr id="90" name="TextBox 89"/>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91" name="Rectangle 90"/>
            <p:cNvSpPr/>
            <p:nvPr/>
          </p:nvSpPr>
          <p:spPr>
            <a:xfrm>
              <a:off x="4776304" y="2965672"/>
              <a:ext cx="2090970" cy="365760"/>
            </a:xfrm>
            <a:prstGeom prst="rect">
              <a:avLst/>
            </a:prstGeom>
            <a:solidFill>
              <a:srgbClr val="38572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92" name="Group 91"/>
          <p:cNvGrpSpPr/>
          <p:nvPr/>
        </p:nvGrpSpPr>
        <p:grpSpPr>
          <a:xfrm>
            <a:off x="4221395" y="1530488"/>
            <a:ext cx="2166227" cy="790284"/>
            <a:chOff x="4203801" y="2965672"/>
            <a:chExt cx="3302359" cy="968928"/>
          </a:xfrm>
        </p:grpSpPr>
        <p:sp>
          <p:nvSpPr>
            <p:cNvPr id="93" name="TextBox 92"/>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94" name="Rectangle 93"/>
            <p:cNvSpPr/>
            <p:nvPr/>
          </p:nvSpPr>
          <p:spPr>
            <a:xfrm>
              <a:off x="4776304" y="2965672"/>
              <a:ext cx="2090970"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95" name="Group 94"/>
          <p:cNvGrpSpPr/>
          <p:nvPr/>
        </p:nvGrpSpPr>
        <p:grpSpPr>
          <a:xfrm rot="10800000">
            <a:off x="5102095" y="2449485"/>
            <a:ext cx="228600" cy="1102786"/>
            <a:chOff x="4120012" y="4272650"/>
            <a:chExt cx="228600" cy="1102786"/>
          </a:xfrm>
          <a:solidFill>
            <a:srgbClr val="A5A5A5"/>
          </a:solidFill>
        </p:grpSpPr>
        <p:sp>
          <p:nvSpPr>
            <p:cNvPr id="96" name="Oval 95"/>
            <p:cNvSpPr>
              <a:spLocks noChangeAspect="1"/>
            </p:cNvSpPr>
            <p:nvPr/>
          </p:nvSpPr>
          <p:spPr>
            <a:xfrm>
              <a:off x="4143162" y="4813852"/>
              <a:ext cx="182880" cy="18288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p:cNvGrpSpPr/>
            <p:nvPr/>
          </p:nvGrpSpPr>
          <p:grpSpPr>
            <a:xfrm>
              <a:off x="4120012" y="4272650"/>
              <a:ext cx="228600" cy="1102786"/>
              <a:chOff x="4120012" y="4272650"/>
              <a:chExt cx="228600" cy="1102786"/>
            </a:xfrm>
            <a:grpFill/>
          </p:grpSpPr>
          <p:sp>
            <p:nvSpPr>
              <p:cNvPr id="98" name="Oval 97"/>
              <p:cNvSpPr>
                <a:spLocks noChangeAspect="1"/>
              </p:cNvSpPr>
              <p:nvPr/>
            </p:nvSpPr>
            <p:spPr>
              <a:xfrm>
                <a:off x="4191759" y="4272650"/>
                <a:ext cx="91440" cy="9144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a:spLocks noChangeAspect="1"/>
              </p:cNvSpPr>
              <p:nvPr/>
            </p:nvSpPr>
            <p:spPr>
              <a:xfrm>
                <a:off x="4167970" y="4520101"/>
                <a:ext cx="137160" cy="13716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a:xfrm>
                <a:off x="4120012" y="5146836"/>
                <a:ext cx="228600" cy="22860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p:cNvGrpSpPr/>
          <p:nvPr/>
        </p:nvGrpSpPr>
        <p:grpSpPr>
          <a:xfrm>
            <a:off x="7247165" y="1530488"/>
            <a:ext cx="2166227" cy="790284"/>
            <a:chOff x="4203801" y="2965672"/>
            <a:chExt cx="3302359" cy="968928"/>
          </a:xfrm>
        </p:grpSpPr>
        <p:sp>
          <p:nvSpPr>
            <p:cNvPr id="102" name="TextBox 101"/>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a:t>
              </a:r>
            </a:p>
          </p:txBody>
        </p:sp>
        <p:sp>
          <p:nvSpPr>
            <p:cNvPr id="103" name="Rectangle 102"/>
            <p:cNvSpPr/>
            <p:nvPr/>
          </p:nvSpPr>
          <p:spPr>
            <a:xfrm>
              <a:off x="4776304" y="2965672"/>
              <a:ext cx="2090970" cy="365760"/>
            </a:xfrm>
            <a:prstGeom prst="rect">
              <a:avLst/>
            </a:prstGeom>
            <a:solidFill>
              <a:srgbClr val="2F5698"/>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104" name="Group 103"/>
          <p:cNvGrpSpPr/>
          <p:nvPr/>
        </p:nvGrpSpPr>
        <p:grpSpPr>
          <a:xfrm rot="10800000">
            <a:off x="8149637" y="2449485"/>
            <a:ext cx="228600" cy="1102786"/>
            <a:chOff x="4120012" y="4272650"/>
            <a:chExt cx="228600" cy="1102786"/>
          </a:xfrm>
          <a:solidFill>
            <a:srgbClr val="2F5698"/>
          </a:solidFill>
        </p:grpSpPr>
        <p:sp>
          <p:nvSpPr>
            <p:cNvPr id="105" name="Oval 104"/>
            <p:cNvSpPr>
              <a:spLocks noChangeAspect="1"/>
            </p:cNvSpPr>
            <p:nvPr/>
          </p:nvSpPr>
          <p:spPr>
            <a:xfrm>
              <a:off x="4143162" y="4813852"/>
              <a:ext cx="182880" cy="18288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4120012" y="4272650"/>
              <a:ext cx="228600" cy="1102786"/>
              <a:chOff x="4120012" y="4272650"/>
              <a:chExt cx="228600" cy="1102786"/>
            </a:xfrm>
            <a:grpFill/>
          </p:grpSpPr>
          <p:sp>
            <p:nvSpPr>
              <p:cNvPr id="107" name="Oval 106"/>
              <p:cNvSpPr>
                <a:spLocks noChangeAspect="1"/>
              </p:cNvSpPr>
              <p:nvPr/>
            </p:nvSpPr>
            <p:spPr>
              <a:xfrm>
                <a:off x="4191759" y="4272650"/>
                <a:ext cx="91440" cy="9144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4167970" y="4520101"/>
                <a:ext cx="137160" cy="13716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a:spLocks noChangeAspect="1"/>
              </p:cNvSpPr>
              <p:nvPr/>
            </p:nvSpPr>
            <p:spPr>
              <a:xfrm>
                <a:off x="4120012" y="5146836"/>
                <a:ext cx="228600" cy="228600"/>
              </a:xfrm>
              <a:prstGeom prst="ellipse">
                <a:avLst/>
              </a:prstGeom>
              <a:gr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 name="Group 2"/>
          <p:cNvGrpSpPr/>
          <p:nvPr/>
        </p:nvGrpSpPr>
        <p:grpSpPr>
          <a:xfrm>
            <a:off x="1833724" y="4178169"/>
            <a:ext cx="738717" cy="1180748"/>
            <a:chOff x="1833724" y="4178169"/>
            <a:chExt cx="738717" cy="1180748"/>
          </a:xfrm>
          <a:effectLst>
            <a:outerShdw blurRad="50800" dist="38100" dir="2700000" algn="tl" rotWithShape="0">
              <a:prstClr val="black">
                <a:alpha val="40000"/>
              </a:prstClr>
            </a:outerShdw>
          </a:effectLst>
        </p:grpSpPr>
        <p:sp>
          <p:nvSpPr>
            <p:cNvPr id="7" name="Freeform 5"/>
            <p:cNvSpPr>
              <a:spLocks/>
            </p:cNvSpPr>
            <p:nvPr/>
          </p:nvSpPr>
          <p:spPr bwMode="auto">
            <a:xfrm>
              <a:off x="1833724" y="4178169"/>
              <a:ext cx="738717" cy="1180748"/>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00B0F0"/>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2" name="TextBox 1"/>
            <p:cNvSpPr txBox="1"/>
            <p:nvPr/>
          </p:nvSpPr>
          <p:spPr>
            <a:xfrm>
              <a:off x="1872946" y="4765014"/>
              <a:ext cx="670715" cy="338554"/>
            </a:xfrm>
            <a:prstGeom prst="rect">
              <a:avLst/>
            </a:prstGeom>
            <a:noFill/>
          </p:spPr>
          <p:txBody>
            <a:bodyPr wrap="square" rtlCol="0">
              <a:spAutoFit/>
            </a:bodyPr>
            <a:lstStyle/>
            <a:p>
              <a:r>
                <a:rPr lang="en-US" sz="1600" dirty="0">
                  <a:solidFill>
                    <a:schemeClr val="bg1"/>
                  </a:solidFill>
                  <a:latin typeface="+mj-lt"/>
                </a:rPr>
                <a:t>1969</a:t>
              </a:r>
            </a:p>
          </p:txBody>
        </p:sp>
      </p:grpSp>
      <p:grpSp>
        <p:nvGrpSpPr>
          <p:cNvPr id="4" name="Group 3"/>
          <p:cNvGrpSpPr/>
          <p:nvPr/>
        </p:nvGrpSpPr>
        <p:grpSpPr>
          <a:xfrm>
            <a:off x="3100353" y="4217032"/>
            <a:ext cx="1183796" cy="1892151"/>
            <a:chOff x="3100353" y="4217032"/>
            <a:chExt cx="1183796" cy="1892151"/>
          </a:xfrm>
          <a:effectLst>
            <a:outerShdw blurRad="50800" dist="38100" dir="2700000" algn="tl" rotWithShape="0">
              <a:prstClr val="black">
                <a:alpha val="40000"/>
              </a:prstClr>
            </a:outerShdw>
          </a:effectLst>
        </p:grpSpPr>
        <p:sp>
          <p:nvSpPr>
            <p:cNvPr id="20" name="Freeform 5"/>
            <p:cNvSpPr>
              <a:spLocks/>
            </p:cNvSpPr>
            <p:nvPr/>
          </p:nvSpPr>
          <p:spPr bwMode="auto">
            <a:xfrm>
              <a:off x="3100353" y="4217032"/>
              <a:ext cx="1183796" cy="1892151"/>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ED7D31"/>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119" name="TextBox 118"/>
            <p:cNvSpPr txBox="1"/>
            <p:nvPr/>
          </p:nvSpPr>
          <p:spPr>
            <a:xfrm>
              <a:off x="3361217" y="5372865"/>
              <a:ext cx="670715" cy="338554"/>
            </a:xfrm>
            <a:prstGeom prst="rect">
              <a:avLst/>
            </a:prstGeom>
            <a:noFill/>
          </p:spPr>
          <p:txBody>
            <a:bodyPr wrap="square" rtlCol="0">
              <a:spAutoFit/>
            </a:bodyPr>
            <a:lstStyle/>
            <a:p>
              <a:r>
                <a:rPr lang="en-US" sz="1600" dirty="0">
                  <a:solidFill>
                    <a:schemeClr val="bg1"/>
                  </a:solidFill>
                  <a:latin typeface="+mj-lt"/>
                </a:rPr>
                <a:t>1973</a:t>
              </a:r>
            </a:p>
          </p:txBody>
        </p:sp>
      </p:grpSp>
      <p:grpSp>
        <p:nvGrpSpPr>
          <p:cNvPr id="5" name="Group 4"/>
          <p:cNvGrpSpPr/>
          <p:nvPr/>
        </p:nvGrpSpPr>
        <p:grpSpPr>
          <a:xfrm>
            <a:off x="4553617" y="4280449"/>
            <a:ext cx="1325268" cy="2118277"/>
            <a:chOff x="4553617" y="4280449"/>
            <a:chExt cx="1325268" cy="2118277"/>
          </a:xfrm>
          <a:effectLst>
            <a:outerShdw blurRad="50800" dist="38100" dir="2700000" algn="tl" rotWithShape="0">
              <a:prstClr val="black">
                <a:alpha val="40000"/>
              </a:prstClr>
            </a:outerShdw>
          </a:effectLst>
        </p:grpSpPr>
        <p:sp>
          <p:nvSpPr>
            <p:cNvPr id="21" name="Freeform 5"/>
            <p:cNvSpPr>
              <a:spLocks/>
            </p:cNvSpPr>
            <p:nvPr/>
          </p:nvSpPr>
          <p:spPr bwMode="auto">
            <a:xfrm>
              <a:off x="4553617" y="4280449"/>
              <a:ext cx="1325268" cy="2118277"/>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A5A5A5"/>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120" name="TextBox 119"/>
            <p:cNvSpPr txBox="1"/>
            <p:nvPr/>
          </p:nvSpPr>
          <p:spPr>
            <a:xfrm>
              <a:off x="4899642" y="5627374"/>
              <a:ext cx="670715" cy="338554"/>
            </a:xfrm>
            <a:prstGeom prst="rect">
              <a:avLst/>
            </a:prstGeom>
            <a:noFill/>
          </p:spPr>
          <p:txBody>
            <a:bodyPr wrap="square" rtlCol="0">
              <a:spAutoFit/>
            </a:bodyPr>
            <a:lstStyle/>
            <a:p>
              <a:r>
                <a:rPr lang="en-US" sz="1600" dirty="0">
                  <a:solidFill>
                    <a:schemeClr val="bg1"/>
                  </a:solidFill>
                  <a:latin typeface="+mj-lt"/>
                </a:rPr>
                <a:t>1981</a:t>
              </a:r>
            </a:p>
          </p:txBody>
        </p:sp>
      </p:grpSp>
      <p:grpSp>
        <p:nvGrpSpPr>
          <p:cNvPr id="6" name="Group 5"/>
          <p:cNvGrpSpPr/>
          <p:nvPr/>
        </p:nvGrpSpPr>
        <p:grpSpPr>
          <a:xfrm>
            <a:off x="6343519" y="4217032"/>
            <a:ext cx="793461" cy="1268249"/>
            <a:chOff x="6343519" y="4217032"/>
            <a:chExt cx="793461" cy="1268249"/>
          </a:xfrm>
          <a:effectLst>
            <a:outerShdw blurRad="50800" dist="38100" dir="2700000" algn="tl" rotWithShape="0">
              <a:prstClr val="black">
                <a:alpha val="40000"/>
              </a:prstClr>
            </a:outerShdw>
          </a:effectLst>
        </p:grpSpPr>
        <p:sp>
          <p:nvSpPr>
            <p:cNvPr id="22" name="Freeform 5"/>
            <p:cNvSpPr>
              <a:spLocks/>
            </p:cNvSpPr>
            <p:nvPr/>
          </p:nvSpPr>
          <p:spPr bwMode="auto">
            <a:xfrm>
              <a:off x="6343519" y="4217032"/>
              <a:ext cx="793461" cy="1268249"/>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FFC000"/>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121" name="TextBox 120"/>
            <p:cNvSpPr txBox="1"/>
            <p:nvPr/>
          </p:nvSpPr>
          <p:spPr>
            <a:xfrm>
              <a:off x="6433726" y="4947113"/>
              <a:ext cx="670715" cy="338554"/>
            </a:xfrm>
            <a:prstGeom prst="rect">
              <a:avLst/>
            </a:prstGeom>
            <a:noFill/>
          </p:spPr>
          <p:txBody>
            <a:bodyPr wrap="square" rtlCol="0">
              <a:spAutoFit/>
            </a:bodyPr>
            <a:lstStyle/>
            <a:p>
              <a:r>
                <a:rPr lang="en-US" sz="1600" dirty="0">
                  <a:solidFill>
                    <a:schemeClr val="bg1"/>
                  </a:solidFill>
                  <a:latin typeface="+mj-lt"/>
                </a:rPr>
                <a:t>1987</a:t>
              </a:r>
            </a:p>
          </p:txBody>
        </p:sp>
      </p:grpSp>
      <p:grpSp>
        <p:nvGrpSpPr>
          <p:cNvPr id="8" name="Group 7"/>
          <p:cNvGrpSpPr/>
          <p:nvPr/>
        </p:nvGrpSpPr>
        <p:grpSpPr>
          <a:xfrm>
            <a:off x="7760267" y="4225614"/>
            <a:ext cx="1007968" cy="1611112"/>
            <a:chOff x="7760267" y="4225614"/>
            <a:chExt cx="1007968" cy="1611112"/>
          </a:xfrm>
          <a:effectLst>
            <a:outerShdw blurRad="50800" dist="38100" dir="2700000" algn="tl" rotWithShape="0">
              <a:prstClr val="black">
                <a:alpha val="40000"/>
              </a:prstClr>
            </a:outerShdw>
          </a:effectLst>
        </p:grpSpPr>
        <p:sp>
          <p:nvSpPr>
            <p:cNvPr id="23" name="Freeform 5"/>
            <p:cNvSpPr>
              <a:spLocks/>
            </p:cNvSpPr>
            <p:nvPr/>
          </p:nvSpPr>
          <p:spPr bwMode="auto">
            <a:xfrm>
              <a:off x="7760267" y="4225614"/>
              <a:ext cx="1007968" cy="1611112"/>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2F5698"/>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122" name="TextBox 121"/>
            <p:cNvSpPr txBox="1"/>
            <p:nvPr/>
          </p:nvSpPr>
          <p:spPr>
            <a:xfrm>
              <a:off x="7971132" y="5201712"/>
              <a:ext cx="670715" cy="338554"/>
            </a:xfrm>
            <a:prstGeom prst="rect">
              <a:avLst/>
            </a:prstGeom>
            <a:noFill/>
          </p:spPr>
          <p:txBody>
            <a:bodyPr wrap="square" rtlCol="0">
              <a:spAutoFit/>
            </a:bodyPr>
            <a:lstStyle/>
            <a:p>
              <a:r>
                <a:rPr lang="en-US" sz="1600" dirty="0">
                  <a:solidFill>
                    <a:schemeClr val="bg1"/>
                  </a:solidFill>
                  <a:latin typeface="+mj-lt"/>
                </a:rPr>
                <a:t>1999</a:t>
              </a:r>
            </a:p>
          </p:txBody>
        </p:sp>
      </p:grpSp>
      <p:grpSp>
        <p:nvGrpSpPr>
          <p:cNvPr id="10" name="Group 9"/>
          <p:cNvGrpSpPr/>
          <p:nvPr/>
        </p:nvGrpSpPr>
        <p:grpSpPr>
          <a:xfrm>
            <a:off x="9289920" y="4202220"/>
            <a:ext cx="793461" cy="1268249"/>
            <a:chOff x="9289920" y="4202220"/>
            <a:chExt cx="793461" cy="1268249"/>
          </a:xfrm>
          <a:effectLst>
            <a:outerShdw blurRad="50800" dist="38100" dir="2700000" algn="tl" rotWithShape="0">
              <a:prstClr val="black">
                <a:alpha val="40000"/>
              </a:prstClr>
            </a:outerShdw>
          </a:effectLst>
        </p:grpSpPr>
        <p:sp>
          <p:nvSpPr>
            <p:cNvPr id="24" name="Freeform 5"/>
            <p:cNvSpPr>
              <a:spLocks/>
            </p:cNvSpPr>
            <p:nvPr/>
          </p:nvSpPr>
          <p:spPr bwMode="auto">
            <a:xfrm>
              <a:off x="9289920" y="4202220"/>
              <a:ext cx="793461" cy="1268249"/>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385723"/>
            </a:solidFill>
            <a:ln w="6350">
              <a:solidFill>
                <a:schemeClr val="bg1"/>
              </a:solidFill>
            </a:ln>
          </p:spPr>
          <p:txBody>
            <a:bodyPr vert="horz" wrap="square" lIns="121920" tIns="60960" rIns="121920" bIns="60960" numCol="1" anchor="t" anchorCtr="0" compatLnSpc="1">
              <a:prstTxWarp prst="textNoShape">
                <a:avLst/>
              </a:prstTxWarp>
            </a:bodyPr>
            <a:lstStyle/>
            <a:p>
              <a:endParaRPr lang="en-US" sz="2400"/>
            </a:p>
          </p:txBody>
        </p:sp>
        <p:sp>
          <p:nvSpPr>
            <p:cNvPr id="123" name="TextBox 122"/>
            <p:cNvSpPr txBox="1"/>
            <p:nvPr/>
          </p:nvSpPr>
          <p:spPr>
            <a:xfrm>
              <a:off x="9351292" y="4910501"/>
              <a:ext cx="670715" cy="338554"/>
            </a:xfrm>
            <a:prstGeom prst="rect">
              <a:avLst/>
            </a:prstGeom>
            <a:noFill/>
          </p:spPr>
          <p:txBody>
            <a:bodyPr wrap="square" rtlCol="0">
              <a:spAutoFit/>
            </a:bodyPr>
            <a:lstStyle/>
            <a:p>
              <a:r>
                <a:rPr lang="en-US" sz="1600" dirty="0">
                  <a:solidFill>
                    <a:schemeClr val="bg1"/>
                  </a:solidFill>
                  <a:latin typeface="+mj-lt"/>
                </a:rPr>
                <a:t>2012</a:t>
              </a:r>
            </a:p>
          </p:txBody>
        </p:sp>
      </p:grpSp>
      <p:pic>
        <p:nvPicPr>
          <p:cNvPr id="69" name="Picture 6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72" name="Group 71"/>
          <p:cNvGrpSpPr/>
          <p:nvPr/>
        </p:nvGrpSpPr>
        <p:grpSpPr>
          <a:xfrm>
            <a:off x="754150" y="295106"/>
            <a:ext cx="4364195" cy="665324"/>
            <a:chOff x="754150" y="295106"/>
            <a:chExt cx="4364195" cy="665324"/>
          </a:xfrm>
        </p:grpSpPr>
        <p:sp>
          <p:nvSpPr>
            <p:cNvPr id="73"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13"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8338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22" presetClass="entr" presetSubtype="4" fill="hold" nodeType="after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wipe(down)">
                                      <p:cBhvr>
                                        <p:cTn id="34" dur="500"/>
                                        <p:tgtEl>
                                          <p:spTgt spid="77"/>
                                        </p:tgtEl>
                                      </p:cBhvr>
                                    </p:animEffect>
                                  </p:childTnLst>
                                </p:cTn>
                              </p:par>
                            </p:childTnLst>
                          </p:cTn>
                        </p:par>
                        <p:par>
                          <p:cTn id="35" fill="hold">
                            <p:stCondLst>
                              <p:cond delay="3000"/>
                            </p:stCondLst>
                            <p:childTnLst>
                              <p:par>
                                <p:cTn id="36" presetID="47" presetClass="entr" presetSubtype="0" fill="hold" nodeType="afterEffect">
                                  <p:stCondLst>
                                    <p:cond delay="0"/>
                                  </p:stCondLst>
                                  <p:childTnLst>
                                    <p:set>
                                      <p:cBhvr>
                                        <p:cTn id="37" dur="1" fill="hold">
                                          <p:stCondLst>
                                            <p:cond delay="0"/>
                                          </p:stCondLst>
                                        </p:cTn>
                                        <p:tgtEl>
                                          <p:spTgt spid="74"/>
                                        </p:tgtEl>
                                        <p:attrNameLst>
                                          <p:attrName>style.visibility</p:attrName>
                                        </p:attrNameLst>
                                      </p:cBhvr>
                                      <p:to>
                                        <p:strVal val="visible"/>
                                      </p:to>
                                    </p:set>
                                    <p:animEffect transition="in" filter="fade">
                                      <p:cBhvr>
                                        <p:cTn id="38" dur="1000"/>
                                        <p:tgtEl>
                                          <p:spTgt spid="74"/>
                                        </p:tgtEl>
                                      </p:cBhvr>
                                    </p:animEffect>
                                    <p:anim calcmode="lin" valueType="num">
                                      <p:cBhvr>
                                        <p:cTn id="39" dur="1000" fill="hold"/>
                                        <p:tgtEl>
                                          <p:spTgt spid="74"/>
                                        </p:tgtEl>
                                        <p:attrNameLst>
                                          <p:attrName>ppt_x</p:attrName>
                                        </p:attrNameLst>
                                      </p:cBhvr>
                                      <p:tavLst>
                                        <p:tav tm="0">
                                          <p:val>
                                            <p:strVal val="#ppt_x"/>
                                          </p:val>
                                        </p:tav>
                                        <p:tav tm="100000">
                                          <p:val>
                                            <p:strVal val="#ppt_x"/>
                                          </p:val>
                                        </p:tav>
                                      </p:tavLst>
                                    </p:anim>
                                    <p:anim calcmode="lin" valueType="num">
                                      <p:cBhvr>
                                        <p:cTn id="40" dur="1000" fill="hold"/>
                                        <p:tgtEl>
                                          <p:spTgt spid="74"/>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4500"/>
                            </p:stCondLst>
                            <p:childTnLst>
                              <p:par>
                                <p:cTn id="48" presetID="42" presetClass="entr" presetSubtype="0"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000"/>
                                        <p:tgtEl>
                                          <p:spTgt spid="4"/>
                                        </p:tgtEl>
                                      </p:cBhvr>
                                    </p:animEffect>
                                    <p:anim calcmode="lin" valueType="num">
                                      <p:cBhvr>
                                        <p:cTn id="51" dur="1000" fill="hold"/>
                                        <p:tgtEl>
                                          <p:spTgt spid="4"/>
                                        </p:tgtEl>
                                        <p:attrNameLst>
                                          <p:attrName>ppt_x</p:attrName>
                                        </p:attrNameLst>
                                      </p:cBhvr>
                                      <p:tavLst>
                                        <p:tav tm="0">
                                          <p:val>
                                            <p:strVal val="#ppt_x"/>
                                          </p:val>
                                        </p:tav>
                                        <p:tav tm="100000">
                                          <p:val>
                                            <p:strVal val="#ppt_x"/>
                                          </p:val>
                                        </p:tav>
                                      </p:tavLst>
                                    </p:anim>
                                    <p:anim calcmode="lin" valueType="num">
                                      <p:cBhvr>
                                        <p:cTn id="52" dur="1000" fill="hold"/>
                                        <p:tgtEl>
                                          <p:spTgt spid="4"/>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7"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1000"/>
                                        <p:tgtEl>
                                          <p:spTgt spid="83"/>
                                        </p:tgtEl>
                                      </p:cBhvr>
                                    </p:animEffect>
                                    <p:anim calcmode="lin" valueType="num">
                                      <p:cBhvr>
                                        <p:cTn id="57" dur="1000" fill="hold"/>
                                        <p:tgtEl>
                                          <p:spTgt spid="83"/>
                                        </p:tgtEl>
                                        <p:attrNameLst>
                                          <p:attrName>ppt_x</p:attrName>
                                        </p:attrNameLst>
                                      </p:cBhvr>
                                      <p:tavLst>
                                        <p:tav tm="0">
                                          <p:val>
                                            <p:strVal val="#ppt_x"/>
                                          </p:val>
                                        </p:tav>
                                        <p:tav tm="100000">
                                          <p:val>
                                            <p:strVal val="#ppt_x"/>
                                          </p:val>
                                        </p:tav>
                                      </p:tavLst>
                                    </p:anim>
                                    <p:anim calcmode="lin" valueType="num">
                                      <p:cBhvr>
                                        <p:cTn id="58" dur="1000" fill="hold"/>
                                        <p:tgtEl>
                                          <p:spTgt spid="83"/>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par>
                          <p:cTn id="65" fill="hold">
                            <p:stCondLst>
                              <p:cond delay="7000"/>
                            </p:stCondLst>
                            <p:childTnLst>
                              <p:par>
                                <p:cTn id="66" presetID="42" presetClass="entr" presetSubtype="0" fill="hold"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fade">
                                      <p:cBhvr>
                                        <p:cTn id="68" dur="1000"/>
                                        <p:tgtEl>
                                          <p:spTgt spid="5"/>
                                        </p:tgtEl>
                                      </p:cBhvr>
                                    </p:animEffect>
                                    <p:anim calcmode="lin" valueType="num">
                                      <p:cBhvr>
                                        <p:cTn id="69" dur="1000" fill="hold"/>
                                        <p:tgtEl>
                                          <p:spTgt spid="5"/>
                                        </p:tgtEl>
                                        <p:attrNameLst>
                                          <p:attrName>ppt_x</p:attrName>
                                        </p:attrNameLst>
                                      </p:cBhvr>
                                      <p:tavLst>
                                        <p:tav tm="0">
                                          <p:val>
                                            <p:strVal val="#ppt_x"/>
                                          </p:val>
                                        </p:tav>
                                        <p:tav tm="100000">
                                          <p:val>
                                            <p:strVal val="#ppt_x"/>
                                          </p:val>
                                        </p:tav>
                                      </p:tavLst>
                                    </p:anim>
                                    <p:anim calcmode="lin" valueType="num">
                                      <p:cBhvr>
                                        <p:cTn id="70" dur="1000" fill="hold"/>
                                        <p:tgtEl>
                                          <p:spTgt spid="5"/>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22" presetClass="entr" presetSubtype="4"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down)">
                                      <p:cBhvr>
                                        <p:cTn id="74" dur="500"/>
                                        <p:tgtEl>
                                          <p:spTgt spid="95"/>
                                        </p:tgtEl>
                                      </p:cBhvr>
                                    </p:animEffect>
                                  </p:childTnLst>
                                </p:cTn>
                              </p:par>
                            </p:childTnLst>
                          </p:cTn>
                        </p:par>
                        <p:par>
                          <p:cTn id="75" fill="hold">
                            <p:stCondLst>
                              <p:cond delay="8500"/>
                            </p:stCondLst>
                            <p:childTnLst>
                              <p:par>
                                <p:cTn id="76" presetID="47" presetClass="entr" presetSubtype="0" fill="hold" nodeType="afterEffect">
                                  <p:stCondLst>
                                    <p:cond delay="0"/>
                                  </p:stCondLst>
                                  <p:childTnLst>
                                    <p:set>
                                      <p:cBhvr>
                                        <p:cTn id="77" dur="1" fill="hold">
                                          <p:stCondLst>
                                            <p:cond delay="0"/>
                                          </p:stCondLst>
                                        </p:cTn>
                                        <p:tgtEl>
                                          <p:spTgt spid="92"/>
                                        </p:tgtEl>
                                        <p:attrNameLst>
                                          <p:attrName>style.visibility</p:attrName>
                                        </p:attrNameLst>
                                      </p:cBhvr>
                                      <p:to>
                                        <p:strVal val="visible"/>
                                      </p:to>
                                    </p:set>
                                    <p:animEffect transition="in" filter="fade">
                                      <p:cBhvr>
                                        <p:cTn id="78" dur="1000"/>
                                        <p:tgtEl>
                                          <p:spTgt spid="92"/>
                                        </p:tgtEl>
                                      </p:cBhvr>
                                    </p:animEffect>
                                    <p:anim calcmode="lin" valueType="num">
                                      <p:cBhvr>
                                        <p:cTn id="79" dur="1000" fill="hold"/>
                                        <p:tgtEl>
                                          <p:spTgt spid="92"/>
                                        </p:tgtEl>
                                        <p:attrNameLst>
                                          <p:attrName>ppt_x</p:attrName>
                                        </p:attrNameLst>
                                      </p:cBhvr>
                                      <p:tavLst>
                                        <p:tav tm="0">
                                          <p:val>
                                            <p:strVal val="#ppt_x"/>
                                          </p:val>
                                        </p:tav>
                                        <p:tav tm="100000">
                                          <p:val>
                                            <p:strVal val="#ppt_x"/>
                                          </p:val>
                                        </p:tav>
                                      </p:tavLst>
                                    </p:anim>
                                    <p:anim calcmode="lin" valueType="num">
                                      <p:cBhvr>
                                        <p:cTn id="80" dur="1000" fill="hold"/>
                                        <p:tgtEl>
                                          <p:spTgt spid="92"/>
                                        </p:tgtEl>
                                        <p:attrNameLst>
                                          <p:attrName>ppt_y</p:attrName>
                                        </p:attrNameLst>
                                      </p:cBhvr>
                                      <p:tavLst>
                                        <p:tav tm="0">
                                          <p:val>
                                            <p:strVal val="#ppt_y-.1"/>
                                          </p:val>
                                        </p:tav>
                                        <p:tav tm="100000">
                                          <p:val>
                                            <p:strVal val="#ppt_y"/>
                                          </p:val>
                                        </p:tav>
                                      </p:tavLst>
                                    </p:anim>
                                  </p:childTnLst>
                                </p:cTn>
                              </p:par>
                            </p:childTnLst>
                          </p:cTn>
                        </p:par>
                        <p:par>
                          <p:cTn id="81" fill="hold">
                            <p:stCondLst>
                              <p:cond delay="9500"/>
                            </p:stCondLst>
                            <p:childTnLst>
                              <p:par>
                                <p:cTn id="82" presetID="53" presetClass="entr" presetSubtype="16"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500" fill="hold"/>
                                        <p:tgtEl>
                                          <p:spTgt spid="17"/>
                                        </p:tgtEl>
                                        <p:attrNameLst>
                                          <p:attrName>ppt_w</p:attrName>
                                        </p:attrNameLst>
                                      </p:cBhvr>
                                      <p:tavLst>
                                        <p:tav tm="0">
                                          <p:val>
                                            <p:fltVal val="0"/>
                                          </p:val>
                                        </p:tav>
                                        <p:tav tm="100000">
                                          <p:val>
                                            <p:strVal val="#ppt_w"/>
                                          </p:val>
                                        </p:tav>
                                      </p:tavLst>
                                    </p:anim>
                                    <p:anim calcmode="lin" valueType="num">
                                      <p:cBhvr>
                                        <p:cTn id="85" dur="500" fill="hold"/>
                                        <p:tgtEl>
                                          <p:spTgt spid="17"/>
                                        </p:tgtEl>
                                        <p:attrNameLst>
                                          <p:attrName>ppt_h</p:attrName>
                                        </p:attrNameLst>
                                      </p:cBhvr>
                                      <p:tavLst>
                                        <p:tav tm="0">
                                          <p:val>
                                            <p:fltVal val="0"/>
                                          </p:val>
                                        </p:tav>
                                        <p:tav tm="100000">
                                          <p:val>
                                            <p:strVal val="#ppt_h"/>
                                          </p:val>
                                        </p:tav>
                                      </p:tavLst>
                                    </p:anim>
                                    <p:animEffect transition="in" filter="fade">
                                      <p:cBhvr>
                                        <p:cTn id="86" dur="500"/>
                                        <p:tgtEl>
                                          <p:spTgt spid="17"/>
                                        </p:tgtEl>
                                      </p:cBhvr>
                                    </p:animEffect>
                                  </p:childTnLst>
                                </p:cTn>
                              </p:par>
                            </p:childTnLst>
                          </p:cTn>
                        </p:par>
                        <p:par>
                          <p:cTn id="87" fill="hold">
                            <p:stCondLst>
                              <p:cond delay="10000"/>
                            </p:stCondLst>
                            <p:childTnLst>
                              <p:par>
                                <p:cTn id="88" presetID="42" presetClass="entr" presetSubtype="0" fill="hold" nodeType="afterEffect">
                                  <p:stCondLst>
                                    <p:cond delay="0"/>
                                  </p:stCondLst>
                                  <p:childTnLst>
                                    <p:set>
                                      <p:cBhvr>
                                        <p:cTn id="89" dur="1" fill="hold">
                                          <p:stCondLst>
                                            <p:cond delay="0"/>
                                          </p:stCondLst>
                                        </p:cTn>
                                        <p:tgtEl>
                                          <p:spTgt spid="6"/>
                                        </p:tgtEl>
                                        <p:attrNameLst>
                                          <p:attrName>style.visibility</p:attrName>
                                        </p:attrNameLst>
                                      </p:cBhvr>
                                      <p:to>
                                        <p:strVal val="visible"/>
                                      </p:to>
                                    </p:set>
                                    <p:animEffect transition="in" filter="fade">
                                      <p:cBhvr>
                                        <p:cTn id="90" dur="1000"/>
                                        <p:tgtEl>
                                          <p:spTgt spid="6"/>
                                        </p:tgtEl>
                                      </p:cBhvr>
                                    </p:animEffect>
                                    <p:anim calcmode="lin" valueType="num">
                                      <p:cBhvr>
                                        <p:cTn id="91" dur="1000" fill="hold"/>
                                        <p:tgtEl>
                                          <p:spTgt spid="6"/>
                                        </p:tgtEl>
                                        <p:attrNameLst>
                                          <p:attrName>ppt_x</p:attrName>
                                        </p:attrNameLst>
                                      </p:cBhvr>
                                      <p:tavLst>
                                        <p:tav tm="0">
                                          <p:val>
                                            <p:strVal val="#ppt_x"/>
                                          </p:val>
                                        </p:tav>
                                        <p:tav tm="100000">
                                          <p:val>
                                            <p:strVal val="#ppt_x"/>
                                          </p:val>
                                        </p:tav>
                                      </p:tavLst>
                                    </p:anim>
                                    <p:anim calcmode="lin" valueType="num">
                                      <p:cBhvr>
                                        <p:cTn id="92" dur="1000" fill="hold"/>
                                        <p:tgtEl>
                                          <p:spTgt spid="6"/>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47" presetClass="entr" presetSubtype="0" fill="hold" nodeType="afterEffect">
                                  <p:stCondLst>
                                    <p:cond delay="0"/>
                                  </p:stCondLst>
                                  <p:childTnLst>
                                    <p:set>
                                      <p:cBhvr>
                                        <p:cTn id="95" dur="1" fill="hold">
                                          <p:stCondLst>
                                            <p:cond delay="0"/>
                                          </p:stCondLst>
                                        </p:cTn>
                                        <p:tgtEl>
                                          <p:spTgt spid="86"/>
                                        </p:tgtEl>
                                        <p:attrNameLst>
                                          <p:attrName>style.visibility</p:attrName>
                                        </p:attrNameLst>
                                      </p:cBhvr>
                                      <p:to>
                                        <p:strVal val="visible"/>
                                      </p:to>
                                    </p:set>
                                    <p:animEffect transition="in" filter="fade">
                                      <p:cBhvr>
                                        <p:cTn id="96" dur="1000"/>
                                        <p:tgtEl>
                                          <p:spTgt spid="86"/>
                                        </p:tgtEl>
                                      </p:cBhvr>
                                    </p:animEffect>
                                    <p:anim calcmode="lin" valueType="num">
                                      <p:cBhvr>
                                        <p:cTn id="97" dur="1000" fill="hold"/>
                                        <p:tgtEl>
                                          <p:spTgt spid="86"/>
                                        </p:tgtEl>
                                        <p:attrNameLst>
                                          <p:attrName>ppt_x</p:attrName>
                                        </p:attrNameLst>
                                      </p:cBhvr>
                                      <p:tavLst>
                                        <p:tav tm="0">
                                          <p:val>
                                            <p:strVal val="#ppt_x"/>
                                          </p:val>
                                        </p:tav>
                                        <p:tav tm="100000">
                                          <p:val>
                                            <p:strVal val="#ppt_x"/>
                                          </p:val>
                                        </p:tav>
                                      </p:tavLst>
                                    </p:anim>
                                    <p:anim calcmode="lin" valueType="num">
                                      <p:cBhvr>
                                        <p:cTn id="98" dur="1000" fill="hold"/>
                                        <p:tgtEl>
                                          <p:spTgt spid="86"/>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53" presetClass="entr" presetSubtype="16" fill="hold" grpId="0" nodeType="after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500" fill="hold"/>
                                        <p:tgtEl>
                                          <p:spTgt spid="18"/>
                                        </p:tgtEl>
                                        <p:attrNameLst>
                                          <p:attrName>ppt_w</p:attrName>
                                        </p:attrNameLst>
                                      </p:cBhvr>
                                      <p:tavLst>
                                        <p:tav tm="0">
                                          <p:val>
                                            <p:fltVal val="0"/>
                                          </p:val>
                                        </p:tav>
                                        <p:tav tm="100000">
                                          <p:val>
                                            <p:strVal val="#ppt_w"/>
                                          </p:val>
                                        </p:tav>
                                      </p:tavLst>
                                    </p:anim>
                                    <p:anim calcmode="lin" valueType="num">
                                      <p:cBhvr>
                                        <p:cTn id="103" dur="500" fill="hold"/>
                                        <p:tgtEl>
                                          <p:spTgt spid="18"/>
                                        </p:tgtEl>
                                        <p:attrNameLst>
                                          <p:attrName>ppt_h</p:attrName>
                                        </p:attrNameLst>
                                      </p:cBhvr>
                                      <p:tavLst>
                                        <p:tav tm="0">
                                          <p:val>
                                            <p:fltVal val="0"/>
                                          </p:val>
                                        </p:tav>
                                        <p:tav tm="100000">
                                          <p:val>
                                            <p:strVal val="#ppt_h"/>
                                          </p:val>
                                        </p:tav>
                                      </p:tavLst>
                                    </p:anim>
                                    <p:animEffect transition="in" filter="fade">
                                      <p:cBhvr>
                                        <p:cTn id="104" dur="500"/>
                                        <p:tgtEl>
                                          <p:spTgt spid="18"/>
                                        </p:tgtEl>
                                      </p:cBhvr>
                                    </p:animEffect>
                                  </p:childTnLst>
                                </p:cTn>
                              </p:par>
                            </p:childTnLst>
                          </p:cTn>
                        </p:par>
                        <p:par>
                          <p:cTn id="105" fill="hold">
                            <p:stCondLst>
                              <p:cond delay="12500"/>
                            </p:stCondLst>
                            <p:childTnLst>
                              <p:par>
                                <p:cTn id="106" presetID="42" presetClass="entr" presetSubtype="0" fill="hold" nodeType="after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anim calcmode="lin" valueType="num">
                                      <p:cBhvr>
                                        <p:cTn id="109" dur="1000" fill="hold"/>
                                        <p:tgtEl>
                                          <p:spTgt spid="8"/>
                                        </p:tgtEl>
                                        <p:attrNameLst>
                                          <p:attrName>ppt_x</p:attrName>
                                        </p:attrNameLst>
                                      </p:cBhvr>
                                      <p:tavLst>
                                        <p:tav tm="0">
                                          <p:val>
                                            <p:strVal val="#ppt_x"/>
                                          </p:val>
                                        </p:tav>
                                        <p:tav tm="100000">
                                          <p:val>
                                            <p:strVal val="#ppt_x"/>
                                          </p:val>
                                        </p:tav>
                                      </p:tavLst>
                                    </p:anim>
                                    <p:anim calcmode="lin" valueType="num">
                                      <p:cBhvr>
                                        <p:cTn id="110" dur="1000" fill="hold"/>
                                        <p:tgtEl>
                                          <p:spTgt spid="8"/>
                                        </p:tgtEl>
                                        <p:attrNameLst>
                                          <p:attrName>ppt_y</p:attrName>
                                        </p:attrNameLst>
                                      </p:cBhvr>
                                      <p:tavLst>
                                        <p:tav tm="0">
                                          <p:val>
                                            <p:strVal val="#ppt_y+.1"/>
                                          </p:val>
                                        </p:tav>
                                        <p:tav tm="100000">
                                          <p:val>
                                            <p:strVal val="#ppt_y"/>
                                          </p:val>
                                        </p:tav>
                                      </p:tavLst>
                                    </p:anim>
                                  </p:childTnLst>
                                </p:cTn>
                              </p:par>
                            </p:childTnLst>
                          </p:cTn>
                        </p:par>
                        <p:par>
                          <p:cTn id="111" fill="hold">
                            <p:stCondLst>
                              <p:cond delay="13500"/>
                            </p:stCondLst>
                            <p:childTnLst>
                              <p:par>
                                <p:cTn id="112" presetID="22" presetClass="entr" presetSubtype="4" fill="hold" nodeType="afterEffect">
                                  <p:stCondLst>
                                    <p:cond delay="0"/>
                                  </p:stCondLst>
                                  <p:childTnLst>
                                    <p:set>
                                      <p:cBhvr>
                                        <p:cTn id="113" dur="1" fill="hold">
                                          <p:stCondLst>
                                            <p:cond delay="0"/>
                                          </p:stCondLst>
                                        </p:cTn>
                                        <p:tgtEl>
                                          <p:spTgt spid="104"/>
                                        </p:tgtEl>
                                        <p:attrNameLst>
                                          <p:attrName>style.visibility</p:attrName>
                                        </p:attrNameLst>
                                      </p:cBhvr>
                                      <p:to>
                                        <p:strVal val="visible"/>
                                      </p:to>
                                    </p:set>
                                    <p:animEffect transition="in" filter="wipe(down)">
                                      <p:cBhvr>
                                        <p:cTn id="114" dur="500"/>
                                        <p:tgtEl>
                                          <p:spTgt spid="104"/>
                                        </p:tgtEl>
                                      </p:cBhvr>
                                    </p:animEffect>
                                  </p:childTnLst>
                                </p:cTn>
                              </p:par>
                            </p:childTnLst>
                          </p:cTn>
                        </p:par>
                        <p:par>
                          <p:cTn id="115" fill="hold">
                            <p:stCondLst>
                              <p:cond delay="14000"/>
                            </p:stCondLst>
                            <p:childTnLst>
                              <p:par>
                                <p:cTn id="116" presetID="47" presetClass="entr" presetSubtype="0" fill="hold" nodeType="afterEffect">
                                  <p:stCondLst>
                                    <p:cond delay="0"/>
                                  </p:stCondLst>
                                  <p:childTnLst>
                                    <p:set>
                                      <p:cBhvr>
                                        <p:cTn id="117" dur="1" fill="hold">
                                          <p:stCondLst>
                                            <p:cond delay="0"/>
                                          </p:stCondLst>
                                        </p:cTn>
                                        <p:tgtEl>
                                          <p:spTgt spid="101"/>
                                        </p:tgtEl>
                                        <p:attrNameLst>
                                          <p:attrName>style.visibility</p:attrName>
                                        </p:attrNameLst>
                                      </p:cBhvr>
                                      <p:to>
                                        <p:strVal val="visible"/>
                                      </p:to>
                                    </p:set>
                                    <p:animEffect transition="in" filter="fade">
                                      <p:cBhvr>
                                        <p:cTn id="118" dur="1000"/>
                                        <p:tgtEl>
                                          <p:spTgt spid="101"/>
                                        </p:tgtEl>
                                      </p:cBhvr>
                                    </p:animEffect>
                                    <p:anim calcmode="lin" valueType="num">
                                      <p:cBhvr>
                                        <p:cTn id="119" dur="1000" fill="hold"/>
                                        <p:tgtEl>
                                          <p:spTgt spid="101"/>
                                        </p:tgtEl>
                                        <p:attrNameLst>
                                          <p:attrName>ppt_x</p:attrName>
                                        </p:attrNameLst>
                                      </p:cBhvr>
                                      <p:tavLst>
                                        <p:tav tm="0">
                                          <p:val>
                                            <p:strVal val="#ppt_x"/>
                                          </p:val>
                                        </p:tav>
                                        <p:tav tm="100000">
                                          <p:val>
                                            <p:strVal val="#ppt_x"/>
                                          </p:val>
                                        </p:tav>
                                      </p:tavLst>
                                    </p:anim>
                                    <p:anim calcmode="lin" valueType="num">
                                      <p:cBhvr>
                                        <p:cTn id="120" dur="1000" fill="hold"/>
                                        <p:tgtEl>
                                          <p:spTgt spid="101"/>
                                        </p:tgtEl>
                                        <p:attrNameLst>
                                          <p:attrName>ppt_y</p:attrName>
                                        </p:attrNameLst>
                                      </p:cBhvr>
                                      <p:tavLst>
                                        <p:tav tm="0">
                                          <p:val>
                                            <p:strVal val="#ppt_y-.1"/>
                                          </p:val>
                                        </p:tav>
                                        <p:tav tm="100000">
                                          <p:val>
                                            <p:strVal val="#ppt_y"/>
                                          </p:val>
                                        </p:tav>
                                      </p:tavLst>
                                    </p:anim>
                                  </p:childTnLst>
                                </p:cTn>
                              </p:par>
                            </p:childTnLst>
                          </p:cTn>
                        </p:par>
                        <p:par>
                          <p:cTn id="121" fill="hold">
                            <p:stCondLst>
                              <p:cond delay="15000"/>
                            </p:stCondLst>
                            <p:childTnLst>
                              <p:par>
                                <p:cTn id="122" presetID="53" presetClass="entr" presetSubtype="16" fill="hold" grpId="0" nodeType="afterEffect">
                                  <p:stCondLst>
                                    <p:cond delay="0"/>
                                  </p:stCondLst>
                                  <p:childTnLst>
                                    <p:set>
                                      <p:cBhvr>
                                        <p:cTn id="123" dur="1" fill="hold">
                                          <p:stCondLst>
                                            <p:cond delay="0"/>
                                          </p:stCondLst>
                                        </p:cTn>
                                        <p:tgtEl>
                                          <p:spTgt spid="19"/>
                                        </p:tgtEl>
                                        <p:attrNameLst>
                                          <p:attrName>style.visibility</p:attrName>
                                        </p:attrNameLst>
                                      </p:cBhvr>
                                      <p:to>
                                        <p:strVal val="visible"/>
                                      </p:to>
                                    </p:set>
                                    <p:anim calcmode="lin" valueType="num">
                                      <p:cBhvr>
                                        <p:cTn id="124" dur="500" fill="hold"/>
                                        <p:tgtEl>
                                          <p:spTgt spid="19"/>
                                        </p:tgtEl>
                                        <p:attrNameLst>
                                          <p:attrName>ppt_w</p:attrName>
                                        </p:attrNameLst>
                                      </p:cBhvr>
                                      <p:tavLst>
                                        <p:tav tm="0">
                                          <p:val>
                                            <p:fltVal val="0"/>
                                          </p:val>
                                        </p:tav>
                                        <p:tav tm="100000">
                                          <p:val>
                                            <p:strVal val="#ppt_w"/>
                                          </p:val>
                                        </p:tav>
                                      </p:tavLst>
                                    </p:anim>
                                    <p:anim calcmode="lin" valueType="num">
                                      <p:cBhvr>
                                        <p:cTn id="125" dur="500" fill="hold"/>
                                        <p:tgtEl>
                                          <p:spTgt spid="19"/>
                                        </p:tgtEl>
                                        <p:attrNameLst>
                                          <p:attrName>ppt_h</p:attrName>
                                        </p:attrNameLst>
                                      </p:cBhvr>
                                      <p:tavLst>
                                        <p:tav tm="0">
                                          <p:val>
                                            <p:fltVal val="0"/>
                                          </p:val>
                                        </p:tav>
                                        <p:tav tm="100000">
                                          <p:val>
                                            <p:strVal val="#ppt_h"/>
                                          </p:val>
                                        </p:tav>
                                      </p:tavLst>
                                    </p:anim>
                                    <p:animEffect transition="in" filter="fade">
                                      <p:cBhvr>
                                        <p:cTn id="126" dur="500"/>
                                        <p:tgtEl>
                                          <p:spTgt spid="19"/>
                                        </p:tgtEl>
                                      </p:cBhvr>
                                    </p:animEffect>
                                  </p:childTnLst>
                                </p:cTn>
                              </p:par>
                            </p:childTnLst>
                          </p:cTn>
                        </p:par>
                        <p:par>
                          <p:cTn id="127" fill="hold">
                            <p:stCondLst>
                              <p:cond delay="15500"/>
                            </p:stCondLst>
                            <p:childTnLst>
                              <p:par>
                                <p:cTn id="128" presetID="42" presetClass="entr" presetSubtype="0" fill="hold" nodeType="afterEffect">
                                  <p:stCondLst>
                                    <p:cond delay="0"/>
                                  </p:stCondLst>
                                  <p:childTnLst>
                                    <p:set>
                                      <p:cBhvr>
                                        <p:cTn id="129" dur="1" fill="hold">
                                          <p:stCondLst>
                                            <p:cond delay="0"/>
                                          </p:stCondLst>
                                        </p:cTn>
                                        <p:tgtEl>
                                          <p:spTgt spid="10"/>
                                        </p:tgtEl>
                                        <p:attrNameLst>
                                          <p:attrName>style.visibility</p:attrName>
                                        </p:attrNameLst>
                                      </p:cBhvr>
                                      <p:to>
                                        <p:strVal val="visible"/>
                                      </p:to>
                                    </p:set>
                                    <p:animEffect transition="in" filter="fade">
                                      <p:cBhvr>
                                        <p:cTn id="130" dur="1000"/>
                                        <p:tgtEl>
                                          <p:spTgt spid="10"/>
                                        </p:tgtEl>
                                      </p:cBhvr>
                                    </p:animEffect>
                                    <p:anim calcmode="lin" valueType="num">
                                      <p:cBhvr>
                                        <p:cTn id="131" dur="1000" fill="hold"/>
                                        <p:tgtEl>
                                          <p:spTgt spid="10"/>
                                        </p:tgtEl>
                                        <p:attrNameLst>
                                          <p:attrName>ppt_x</p:attrName>
                                        </p:attrNameLst>
                                      </p:cBhvr>
                                      <p:tavLst>
                                        <p:tav tm="0">
                                          <p:val>
                                            <p:strVal val="#ppt_x"/>
                                          </p:val>
                                        </p:tav>
                                        <p:tav tm="100000">
                                          <p:val>
                                            <p:strVal val="#ppt_x"/>
                                          </p:val>
                                        </p:tav>
                                      </p:tavLst>
                                    </p:anim>
                                    <p:anim calcmode="lin" valueType="num">
                                      <p:cBhvr>
                                        <p:cTn id="132" dur="1000" fill="hold"/>
                                        <p:tgtEl>
                                          <p:spTgt spid="10"/>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7" presetClass="entr" presetSubtype="0" fill="hold" nodeType="afterEffect">
                                  <p:stCondLst>
                                    <p:cond delay="0"/>
                                  </p:stCondLst>
                                  <p:childTnLst>
                                    <p:set>
                                      <p:cBhvr>
                                        <p:cTn id="135" dur="1" fill="hold">
                                          <p:stCondLst>
                                            <p:cond delay="0"/>
                                          </p:stCondLst>
                                        </p:cTn>
                                        <p:tgtEl>
                                          <p:spTgt spid="89"/>
                                        </p:tgtEl>
                                        <p:attrNameLst>
                                          <p:attrName>style.visibility</p:attrName>
                                        </p:attrNameLst>
                                      </p:cBhvr>
                                      <p:to>
                                        <p:strVal val="visible"/>
                                      </p:to>
                                    </p:set>
                                    <p:animEffect transition="in" filter="fade">
                                      <p:cBhvr>
                                        <p:cTn id="136" dur="1000"/>
                                        <p:tgtEl>
                                          <p:spTgt spid="89"/>
                                        </p:tgtEl>
                                      </p:cBhvr>
                                    </p:animEffect>
                                    <p:anim calcmode="lin" valueType="num">
                                      <p:cBhvr>
                                        <p:cTn id="137" dur="1000" fill="hold"/>
                                        <p:tgtEl>
                                          <p:spTgt spid="89"/>
                                        </p:tgtEl>
                                        <p:attrNameLst>
                                          <p:attrName>ppt_x</p:attrName>
                                        </p:attrNameLst>
                                      </p:cBhvr>
                                      <p:tavLst>
                                        <p:tav tm="0">
                                          <p:val>
                                            <p:strVal val="#ppt_x"/>
                                          </p:val>
                                        </p:tav>
                                        <p:tav tm="100000">
                                          <p:val>
                                            <p:strVal val="#ppt_x"/>
                                          </p:val>
                                        </p:tav>
                                      </p:tavLst>
                                    </p:anim>
                                    <p:anim calcmode="lin" valueType="num">
                                      <p:cBhvr>
                                        <p:cTn id="138"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3187</TotalTime>
  <Words>1188</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2016-09-17T21:53:36Z</dcterms:modified>
</cp:coreProperties>
</file>