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FFC000"/>
    <a:srgbClr val="A5A5A5"/>
    <a:srgbClr val="ED7D31"/>
    <a:srgbClr val="00B0F0"/>
    <a:srgbClr val="2F5698"/>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217392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228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7749086" y="1479578"/>
            <a:ext cx="1083733" cy="2935817"/>
            <a:chOff x="5523779" y="1246789"/>
            <a:chExt cx="812800" cy="2201863"/>
          </a:xfrm>
        </p:grpSpPr>
        <p:sp>
          <p:nvSpPr>
            <p:cNvPr id="6149" name="Freeform 5"/>
            <p:cNvSpPr>
              <a:spLocks/>
            </p:cNvSpPr>
            <p:nvPr/>
          </p:nvSpPr>
          <p:spPr bwMode="auto">
            <a:xfrm>
              <a:off x="5907954" y="1519839"/>
              <a:ext cx="428625" cy="1928813"/>
            </a:xfrm>
            <a:custGeom>
              <a:avLst/>
              <a:gdLst/>
              <a:ahLst/>
              <a:cxnLst>
                <a:cxn ang="0">
                  <a:pos x="0" y="152"/>
                </a:cxn>
                <a:cxn ang="0">
                  <a:pos x="270" y="0"/>
                </a:cxn>
                <a:cxn ang="0">
                  <a:pos x="270" y="1061"/>
                </a:cxn>
                <a:cxn ang="0">
                  <a:pos x="0" y="1215"/>
                </a:cxn>
                <a:cxn ang="0">
                  <a:pos x="0" y="1215"/>
                </a:cxn>
                <a:cxn ang="0">
                  <a:pos x="0" y="152"/>
                </a:cxn>
              </a:cxnLst>
              <a:rect l="0" t="0" r="r" b="b"/>
              <a:pathLst>
                <a:path w="270" h="1215">
                  <a:moveTo>
                    <a:pt x="0" y="152"/>
                  </a:moveTo>
                  <a:lnTo>
                    <a:pt x="270" y="0"/>
                  </a:lnTo>
                  <a:lnTo>
                    <a:pt x="270" y="1061"/>
                  </a:lnTo>
                  <a:lnTo>
                    <a:pt x="0" y="1215"/>
                  </a:lnTo>
                  <a:lnTo>
                    <a:pt x="0" y="1215"/>
                  </a:lnTo>
                  <a:lnTo>
                    <a:pt x="0" y="152"/>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0" name="Freeform 6"/>
            <p:cNvSpPr>
              <a:spLocks/>
            </p:cNvSpPr>
            <p:nvPr/>
          </p:nvSpPr>
          <p:spPr bwMode="auto">
            <a:xfrm>
              <a:off x="5523779" y="1246789"/>
              <a:ext cx="812800" cy="514350"/>
            </a:xfrm>
            <a:custGeom>
              <a:avLst/>
              <a:gdLst/>
              <a:ahLst/>
              <a:cxnLst>
                <a:cxn ang="0">
                  <a:pos x="242" y="324"/>
                </a:cxn>
                <a:cxn ang="0">
                  <a:pos x="0" y="151"/>
                </a:cxn>
                <a:cxn ang="0">
                  <a:pos x="271" y="0"/>
                </a:cxn>
                <a:cxn ang="0">
                  <a:pos x="512" y="172"/>
                </a:cxn>
                <a:cxn ang="0">
                  <a:pos x="242" y="324"/>
                </a:cxn>
              </a:cxnLst>
              <a:rect l="0" t="0" r="r" b="b"/>
              <a:pathLst>
                <a:path w="512" h="324">
                  <a:moveTo>
                    <a:pt x="242" y="324"/>
                  </a:moveTo>
                  <a:lnTo>
                    <a:pt x="0" y="151"/>
                  </a:lnTo>
                  <a:lnTo>
                    <a:pt x="271" y="0"/>
                  </a:lnTo>
                  <a:lnTo>
                    <a:pt x="512" y="172"/>
                  </a:lnTo>
                  <a:lnTo>
                    <a:pt x="242" y="324"/>
                  </a:lnTo>
                  <a:close/>
                </a:path>
              </a:pathLst>
            </a:custGeom>
            <a:solidFill>
              <a:schemeClr val="accent1">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1" name="Freeform 7"/>
            <p:cNvSpPr>
              <a:spLocks/>
            </p:cNvSpPr>
            <p:nvPr/>
          </p:nvSpPr>
          <p:spPr bwMode="auto">
            <a:xfrm>
              <a:off x="5523779" y="1486502"/>
              <a:ext cx="384175" cy="1962150"/>
            </a:xfrm>
            <a:custGeom>
              <a:avLst/>
              <a:gdLst/>
              <a:ahLst/>
              <a:cxnLst>
                <a:cxn ang="0">
                  <a:pos x="0" y="1062"/>
                </a:cxn>
                <a:cxn ang="0">
                  <a:pos x="0" y="0"/>
                </a:cxn>
                <a:cxn ang="0">
                  <a:pos x="242" y="173"/>
                </a:cxn>
                <a:cxn ang="0">
                  <a:pos x="242" y="1236"/>
                </a:cxn>
                <a:cxn ang="0">
                  <a:pos x="0" y="1062"/>
                </a:cxn>
              </a:cxnLst>
              <a:rect l="0" t="0" r="r" b="b"/>
              <a:pathLst>
                <a:path w="242" h="1236">
                  <a:moveTo>
                    <a:pt x="0" y="1062"/>
                  </a:moveTo>
                  <a:lnTo>
                    <a:pt x="0" y="0"/>
                  </a:lnTo>
                  <a:lnTo>
                    <a:pt x="242" y="173"/>
                  </a:lnTo>
                  <a:lnTo>
                    <a:pt x="242" y="1236"/>
                  </a:lnTo>
                  <a:lnTo>
                    <a:pt x="0" y="1062"/>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68" name="Freeform 24"/>
          <p:cNvSpPr>
            <a:spLocks/>
          </p:cNvSpPr>
          <p:nvPr/>
        </p:nvSpPr>
        <p:spPr bwMode="auto">
          <a:xfrm>
            <a:off x="5558336" y="4047095"/>
            <a:ext cx="2595033" cy="368300"/>
          </a:xfrm>
          <a:custGeom>
            <a:avLst/>
            <a:gdLst/>
            <a:ahLst/>
            <a:cxnLst>
              <a:cxn ang="0">
                <a:pos x="1226" y="174"/>
              </a:cxn>
              <a:cxn ang="0">
                <a:pos x="0" y="174"/>
              </a:cxn>
              <a:cxn ang="0">
                <a:pos x="0" y="0"/>
              </a:cxn>
              <a:cxn ang="0">
                <a:pos x="983" y="0"/>
              </a:cxn>
              <a:cxn ang="0">
                <a:pos x="1226" y="174"/>
              </a:cxn>
            </a:cxnLst>
            <a:rect l="0" t="0" r="r" b="b"/>
            <a:pathLst>
              <a:path w="1226" h="174">
                <a:moveTo>
                  <a:pt x="1226" y="174"/>
                </a:moveTo>
                <a:lnTo>
                  <a:pt x="0" y="174"/>
                </a:lnTo>
                <a:lnTo>
                  <a:pt x="0" y="0"/>
                </a:lnTo>
                <a:lnTo>
                  <a:pt x="983" y="0"/>
                </a:lnTo>
                <a:lnTo>
                  <a:pt x="1226" y="174"/>
                </a:lnTo>
                <a:close/>
              </a:path>
            </a:pathLst>
          </a:custGeom>
          <a:solidFill>
            <a:srgbClr val="00B0F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6" name="Group 75"/>
          <p:cNvGrpSpPr/>
          <p:nvPr/>
        </p:nvGrpSpPr>
        <p:grpSpPr>
          <a:xfrm>
            <a:off x="8326390" y="2376337"/>
            <a:ext cx="1081617" cy="2482851"/>
            <a:chOff x="6244792" y="1782253"/>
            <a:chExt cx="811213" cy="1862138"/>
          </a:xfrm>
        </p:grpSpPr>
        <p:sp>
          <p:nvSpPr>
            <p:cNvPr id="6152" name="Freeform 8"/>
            <p:cNvSpPr>
              <a:spLocks/>
            </p:cNvSpPr>
            <p:nvPr/>
          </p:nvSpPr>
          <p:spPr bwMode="auto">
            <a:xfrm>
              <a:off x="6244792" y="1782253"/>
              <a:ext cx="811213" cy="517525"/>
            </a:xfrm>
            <a:custGeom>
              <a:avLst/>
              <a:gdLst/>
              <a:ahLst/>
              <a:cxnLst>
                <a:cxn ang="0">
                  <a:pos x="270" y="0"/>
                </a:cxn>
                <a:cxn ang="0">
                  <a:pos x="511" y="172"/>
                </a:cxn>
                <a:cxn ang="0">
                  <a:pos x="241" y="326"/>
                </a:cxn>
                <a:cxn ang="0">
                  <a:pos x="0" y="151"/>
                </a:cxn>
                <a:cxn ang="0">
                  <a:pos x="270" y="0"/>
                </a:cxn>
              </a:cxnLst>
              <a:rect l="0" t="0" r="r" b="b"/>
              <a:pathLst>
                <a:path w="511" h="326">
                  <a:moveTo>
                    <a:pt x="270" y="0"/>
                  </a:moveTo>
                  <a:lnTo>
                    <a:pt x="511" y="172"/>
                  </a:lnTo>
                  <a:lnTo>
                    <a:pt x="241" y="326"/>
                  </a:lnTo>
                  <a:lnTo>
                    <a:pt x="0" y="151"/>
                  </a:lnTo>
                  <a:lnTo>
                    <a:pt x="270" y="0"/>
                  </a:lnTo>
                  <a:close/>
                </a:path>
              </a:pathLst>
            </a:custGeom>
            <a:solidFill>
              <a:schemeClr val="accent2">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3" name="Freeform 9"/>
            <p:cNvSpPr>
              <a:spLocks/>
            </p:cNvSpPr>
            <p:nvPr/>
          </p:nvSpPr>
          <p:spPr bwMode="auto">
            <a:xfrm>
              <a:off x="6627379" y="2055303"/>
              <a:ext cx="428625" cy="1589088"/>
            </a:xfrm>
            <a:custGeom>
              <a:avLst/>
              <a:gdLst/>
              <a:ahLst/>
              <a:cxnLst>
                <a:cxn ang="0">
                  <a:pos x="0" y="154"/>
                </a:cxn>
                <a:cxn ang="0">
                  <a:pos x="270" y="0"/>
                </a:cxn>
                <a:cxn ang="0">
                  <a:pos x="270" y="848"/>
                </a:cxn>
                <a:cxn ang="0">
                  <a:pos x="1" y="1001"/>
                </a:cxn>
                <a:cxn ang="0">
                  <a:pos x="0" y="1001"/>
                </a:cxn>
                <a:cxn ang="0">
                  <a:pos x="0" y="154"/>
                </a:cxn>
              </a:cxnLst>
              <a:rect l="0" t="0" r="r" b="b"/>
              <a:pathLst>
                <a:path w="270" h="1001">
                  <a:moveTo>
                    <a:pt x="0" y="154"/>
                  </a:moveTo>
                  <a:lnTo>
                    <a:pt x="270" y="0"/>
                  </a:lnTo>
                  <a:lnTo>
                    <a:pt x="270" y="848"/>
                  </a:lnTo>
                  <a:lnTo>
                    <a:pt x="1" y="1001"/>
                  </a:lnTo>
                  <a:lnTo>
                    <a:pt x="0" y="1001"/>
                  </a:lnTo>
                  <a:lnTo>
                    <a:pt x="0" y="154"/>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4" name="Freeform 10"/>
            <p:cNvSpPr>
              <a:spLocks/>
            </p:cNvSpPr>
            <p:nvPr/>
          </p:nvSpPr>
          <p:spPr bwMode="auto">
            <a:xfrm>
              <a:off x="6244792" y="2021966"/>
              <a:ext cx="382588" cy="1622425"/>
            </a:xfrm>
            <a:custGeom>
              <a:avLst/>
              <a:gdLst/>
              <a:ahLst/>
              <a:cxnLst>
                <a:cxn ang="0">
                  <a:pos x="0" y="0"/>
                </a:cxn>
                <a:cxn ang="0">
                  <a:pos x="241" y="175"/>
                </a:cxn>
                <a:cxn ang="0">
                  <a:pos x="241" y="1022"/>
                </a:cxn>
                <a:cxn ang="0">
                  <a:pos x="0" y="848"/>
                </a:cxn>
                <a:cxn ang="0">
                  <a:pos x="0" y="0"/>
                </a:cxn>
              </a:cxnLst>
              <a:rect l="0" t="0" r="r" b="b"/>
              <a:pathLst>
                <a:path w="241" h="1022">
                  <a:moveTo>
                    <a:pt x="0" y="0"/>
                  </a:moveTo>
                  <a:lnTo>
                    <a:pt x="241" y="175"/>
                  </a:lnTo>
                  <a:lnTo>
                    <a:pt x="241" y="1022"/>
                  </a:lnTo>
                  <a:lnTo>
                    <a:pt x="0" y="848"/>
                  </a:lnTo>
                  <a:lnTo>
                    <a:pt x="0" y="0"/>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7" name="Group 76"/>
          <p:cNvGrpSpPr/>
          <p:nvPr/>
        </p:nvGrpSpPr>
        <p:grpSpPr>
          <a:xfrm>
            <a:off x="8925536" y="3242569"/>
            <a:ext cx="1081617" cy="2063751"/>
            <a:chOff x="6694151" y="2431926"/>
            <a:chExt cx="811213" cy="1547813"/>
          </a:xfrm>
        </p:grpSpPr>
        <p:sp>
          <p:nvSpPr>
            <p:cNvPr id="6155" name="Freeform 11"/>
            <p:cNvSpPr>
              <a:spLocks/>
            </p:cNvSpPr>
            <p:nvPr/>
          </p:nvSpPr>
          <p:spPr bwMode="auto">
            <a:xfrm>
              <a:off x="6694151" y="2671639"/>
              <a:ext cx="382588" cy="1308100"/>
            </a:xfrm>
            <a:custGeom>
              <a:avLst/>
              <a:gdLst/>
              <a:ahLst/>
              <a:cxnLst>
                <a:cxn ang="0">
                  <a:pos x="0" y="0"/>
                </a:cxn>
                <a:cxn ang="0">
                  <a:pos x="241" y="175"/>
                </a:cxn>
                <a:cxn ang="0">
                  <a:pos x="241" y="824"/>
                </a:cxn>
                <a:cxn ang="0">
                  <a:pos x="0" y="650"/>
                </a:cxn>
                <a:cxn ang="0">
                  <a:pos x="0" y="0"/>
                </a:cxn>
              </a:cxnLst>
              <a:rect l="0" t="0" r="r" b="b"/>
              <a:pathLst>
                <a:path w="241" h="824">
                  <a:moveTo>
                    <a:pt x="0" y="0"/>
                  </a:moveTo>
                  <a:lnTo>
                    <a:pt x="241" y="175"/>
                  </a:lnTo>
                  <a:lnTo>
                    <a:pt x="241" y="824"/>
                  </a:lnTo>
                  <a:lnTo>
                    <a:pt x="0" y="650"/>
                  </a:lnTo>
                  <a:lnTo>
                    <a:pt x="0" y="0"/>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6" name="Freeform 12"/>
            <p:cNvSpPr>
              <a:spLocks/>
            </p:cNvSpPr>
            <p:nvPr/>
          </p:nvSpPr>
          <p:spPr bwMode="auto">
            <a:xfrm>
              <a:off x="6694151" y="2431926"/>
              <a:ext cx="811213" cy="517525"/>
            </a:xfrm>
            <a:custGeom>
              <a:avLst/>
              <a:gdLst/>
              <a:ahLst/>
              <a:cxnLst>
                <a:cxn ang="0">
                  <a:pos x="241" y="326"/>
                </a:cxn>
                <a:cxn ang="0">
                  <a:pos x="0" y="151"/>
                </a:cxn>
                <a:cxn ang="0">
                  <a:pos x="270" y="0"/>
                </a:cxn>
                <a:cxn ang="0">
                  <a:pos x="511" y="172"/>
                </a:cxn>
                <a:cxn ang="0">
                  <a:pos x="241" y="326"/>
                </a:cxn>
              </a:cxnLst>
              <a:rect l="0" t="0" r="r" b="b"/>
              <a:pathLst>
                <a:path w="511" h="326">
                  <a:moveTo>
                    <a:pt x="241" y="326"/>
                  </a:moveTo>
                  <a:lnTo>
                    <a:pt x="0" y="151"/>
                  </a:lnTo>
                  <a:lnTo>
                    <a:pt x="270" y="0"/>
                  </a:lnTo>
                  <a:lnTo>
                    <a:pt x="511" y="172"/>
                  </a:lnTo>
                  <a:lnTo>
                    <a:pt x="241" y="326"/>
                  </a:lnTo>
                  <a:close/>
                </a:path>
              </a:pathLst>
            </a:custGeom>
            <a:solidFill>
              <a:schemeClr val="accent3">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7" name="Freeform 13"/>
            <p:cNvSpPr>
              <a:spLocks/>
            </p:cNvSpPr>
            <p:nvPr/>
          </p:nvSpPr>
          <p:spPr bwMode="auto">
            <a:xfrm>
              <a:off x="7076739" y="2704976"/>
              <a:ext cx="428625" cy="1274763"/>
            </a:xfrm>
            <a:custGeom>
              <a:avLst/>
              <a:gdLst/>
              <a:ahLst/>
              <a:cxnLst>
                <a:cxn ang="0">
                  <a:pos x="0" y="154"/>
                </a:cxn>
                <a:cxn ang="0">
                  <a:pos x="270" y="0"/>
                </a:cxn>
                <a:cxn ang="0">
                  <a:pos x="270" y="650"/>
                </a:cxn>
                <a:cxn ang="0">
                  <a:pos x="0" y="803"/>
                </a:cxn>
                <a:cxn ang="0">
                  <a:pos x="0" y="803"/>
                </a:cxn>
                <a:cxn ang="0">
                  <a:pos x="0" y="154"/>
                </a:cxn>
              </a:cxnLst>
              <a:rect l="0" t="0" r="r" b="b"/>
              <a:pathLst>
                <a:path w="270" h="803">
                  <a:moveTo>
                    <a:pt x="0" y="154"/>
                  </a:moveTo>
                  <a:lnTo>
                    <a:pt x="270" y="0"/>
                  </a:lnTo>
                  <a:lnTo>
                    <a:pt x="270" y="650"/>
                  </a:lnTo>
                  <a:lnTo>
                    <a:pt x="0" y="803"/>
                  </a:lnTo>
                  <a:lnTo>
                    <a:pt x="0" y="803"/>
                  </a:lnTo>
                  <a:lnTo>
                    <a:pt x="0" y="154"/>
                  </a:lnTo>
                  <a:close/>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p:cNvGrpSpPr/>
          <p:nvPr/>
        </p:nvGrpSpPr>
        <p:grpSpPr>
          <a:xfrm>
            <a:off x="9535114" y="4195950"/>
            <a:ext cx="1092634" cy="1584951"/>
            <a:chOff x="7151337" y="3146962"/>
            <a:chExt cx="819476" cy="1188713"/>
          </a:xfrm>
        </p:grpSpPr>
        <p:sp>
          <p:nvSpPr>
            <p:cNvPr id="6158" name="Freeform 14"/>
            <p:cNvSpPr>
              <a:spLocks/>
            </p:cNvSpPr>
            <p:nvPr/>
          </p:nvSpPr>
          <p:spPr bwMode="auto">
            <a:xfrm>
              <a:off x="7159600" y="3376824"/>
              <a:ext cx="382588" cy="957263"/>
            </a:xfrm>
            <a:custGeom>
              <a:avLst/>
              <a:gdLst/>
              <a:ahLst/>
              <a:cxnLst>
                <a:cxn ang="0">
                  <a:pos x="0" y="0"/>
                </a:cxn>
                <a:cxn ang="0">
                  <a:pos x="241" y="174"/>
                </a:cxn>
                <a:cxn ang="0">
                  <a:pos x="241" y="603"/>
                </a:cxn>
                <a:cxn ang="0">
                  <a:pos x="0" y="430"/>
                </a:cxn>
                <a:cxn ang="0">
                  <a:pos x="0" y="0"/>
                </a:cxn>
              </a:cxnLst>
              <a:rect l="0" t="0" r="r" b="b"/>
              <a:pathLst>
                <a:path w="241" h="603">
                  <a:moveTo>
                    <a:pt x="0" y="0"/>
                  </a:moveTo>
                  <a:lnTo>
                    <a:pt x="241" y="174"/>
                  </a:lnTo>
                  <a:lnTo>
                    <a:pt x="241" y="603"/>
                  </a:lnTo>
                  <a:lnTo>
                    <a:pt x="0" y="430"/>
                  </a:lnTo>
                  <a:lnTo>
                    <a:pt x="0" y="0"/>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9" name="Freeform 15"/>
            <p:cNvSpPr>
              <a:spLocks/>
            </p:cNvSpPr>
            <p:nvPr/>
          </p:nvSpPr>
          <p:spPr bwMode="auto">
            <a:xfrm>
              <a:off x="7151337" y="3146962"/>
              <a:ext cx="811213" cy="514350"/>
            </a:xfrm>
            <a:custGeom>
              <a:avLst/>
              <a:gdLst/>
              <a:ahLst/>
              <a:cxnLst>
                <a:cxn ang="0">
                  <a:pos x="0" y="150"/>
                </a:cxn>
                <a:cxn ang="0">
                  <a:pos x="270" y="0"/>
                </a:cxn>
                <a:cxn ang="0">
                  <a:pos x="511" y="171"/>
                </a:cxn>
                <a:cxn ang="0">
                  <a:pos x="241" y="324"/>
                </a:cxn>
                <a:cxn ang="0">
                  <a:pos x="0" y="150"/>
                </a:cxn>
              </a:cxnLst>
              <a:rect l="0" t="0" r="r" b="b"/>
              <a:pathLst>
                <a:path w="511" h="324">
                  <a:moveTo>
                    <a:pt x="0" y="150"/>
                  </a:moveTo>
                  <a:lnTo>
                    <a:pt x="270" y="0"/>
                  </a:lnTo>
                  <a:lnTo>
                    <a:pt x="511" y="171"/>
                  </a:lnTo>
                  <a:lnTo>
                    <a:pt x="241" y="324"/>
                  </a:lnTo>
                  <a:lnTo>
                    <a:pt x="0" y="150"/>
                  </a:lnTo>
                  <a:close/>
                </a:path>
              </a:pathLst>
            </a:custGeom>
            <a:solidFill>
              <a:schemeClr val="accent4">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0" name="Freeform 16"/>
            <p:cNvSpPr>
              <a:spLocks/>
            </p:cNvSpPr>
            <p:nvPr/>
          </p:nvSpPr>
          <p:spPr bwMode="auto">
            <a:xfrm>
              <a:off x="7542188" y="3410162"/>
              <a:ext cx="428625" cy="925513"/>
            </a:xfrm>
            <a:custGeom>
              <a:avLst/>
              <a:gdLst/>
              <a:ahLst/>
              <a:cxnLst>
                <a:cxn ang="0">
                  <a:pos x="270" y="429"/>
                </a:cxn>
                <a:cxn ang="0">
                  <a:pos x="1" y="583"/>
                </a:cxn>
                <a:cxn ang="0">
                  <a:pos x="0" y="582"/>
                </a:cxn>
                <a:cxn ang="0">
                  <a:pos x="0" y="153"/>
                </a:cxn>
                <a:cxn ang="0">
                  <a:pos x="270" y="0"/>
                </a:cxn>
                <a:cxn ang="0">
                  <a:pos x="270" y="429"/>
                </a:cxn>
              </a:cxnLst>
              <a:rect l="0" t="0" r="r" b="b"/>
              <a:pathLst>
                <a:path w="270" h="583">
                  <a:moveTo>
                    <a:pt x="270" y="429"/>
                  </a:moveTo>
                  <a:lnTo>
                    <a:pt x="1" y="583"/>
                  </a:lnTo>
                  <a:lnTo>
                    <a:pt x="0" y="582"/>
                  </a:lnTo>
                  <a:lnTo>
                    <a:pt x="0" y="153"/>
                  </a:lnTo>
                  <a:lnTo>
                    <a:pt x="270" y="0"/>
                  </a:lnTo>
                  <a:lnTo>
                    <a:pt x="270" y="429"/>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9" name="Group 78"/>
          <p:cNvGrpSpPr/>
          <p:nvPr/>
        </p:nvGrpSpPr>
        <p:grpSpPr>
          <a:xfrm>
            <a:off x="10158492" y="4935772"/>
            <a:ext cx="1083733" cy="1305984"/>
            <a:chOff x="7618869" y="3701829"/>
            <a:chExt cx="812800" cy="979488"/>
          </a:xfrm>
        </p:grpSpPr>
        <p:sp>
          <p:nvSpPr>
            <p:cNvPr id="6161" name="Freeform 17"/>
            <p:cNvSpPr>
              <a:spLocks/>
            </p:cNvSpPr>
            <p:nvPr/>
          </p:nvSpPr>
          <p:spPr bwMode="auto">
            <a:xfrm>
              <a:off x="7618869" y="3701829"/>
              <a:ext cx="812800" cy="517525"/>
            </a:xfrm>
            <a:custGeom>
              <a:avLst/>
              <a:gdLst/>
              <a:ahLst/>
              <a:cxnLst>
                <a:cxn ang="0">
                  <a:pos x="512" y="172"/>
                </a:cxn>
                <a:cxn ang="0">
                  <a:pos x="242" y="326"/>
                </a:cxn>
                <a:cxn ang="0">
                  <a:pos x="0" y="151"/>
                </a:cxn>
                <a:cxn ang="0">
                  <a:pos x="270" y="0"/>
                </a:cxn>
                <a:cxn ang="0">
                  <a:pos x="512" y="172"/>
                </a:cxn>
              </a:cxnLst>
              <a:rect l="0" t="0" r="r" b="b"/>
              <a:pathLst>
                <a:path w="512" h="326">
                  <a:moveTo>
                    <a:pt x="512" y="172"/>
                  </a:moveTo>
                  <a:lnTo>
                    <a:pt x="242" y="326"/>
                  </a:lnTo>
                  <a:lnTo>
                    <a:pt x="0" y="151"/>
                  </a:lnTo>
                  <a:lnTo>
                    <a:pt x="270" y="0"/>
                  </a:lnTo>
                  <a:lnTo>
                    <a:pt x="512" y="172"/>
                  </a:lnTo>
                  <a:close/>
                </a:path>
              </a:pathLst>
            </a:custGeom>
            <a:solidFill>
              <a:srgbClr val="A9C38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2" name="Freeform 18"/>
            <p:cNvSpPr>
              <a:spLocks/>
            </p:cNvSpPr>
            <p:nvPr/>
          </p:nvSpPr>
          <p:spPr bwMode="auto">
            <a:xfrm>
              <a:off x="7618869" y="3941542"/>
              <a:ext cx="384175" cy="739775"/>
            </a:xfrm>
            <a:custGeom>
              <a:avLst/>
              <a:gdLst/>
              <a:ahLst/>
              <a:cxnLst>
                <a:cxn ang="0">
                  <a:pos x="242" y="466"/>
                </a:cxn>
                <a:cxn ang="0">
                  <a:pos x="0" y="292"/>
                </a:cxn>
                <a:cxn ang="0">
                  <a:pos x="0" y="0"/>
                </a:cxn>
                <a:cxn ang="0">
                  <a:pos x="242" y="175"/>
                </a:cxn>
                <a:cxn ang="0">
                  <a:pos x="242" y="466"/>
                </a:cxn>
              </a:cxnLst>
              <a:rect l="0" t="0" r="r" b="b"/>
              <a:pathLst>
                <a:path w="242" h="466">
                  <a:moveTo>
                    <a:pt x="242" y="466"/>
                  </a:moveTo>
                  <a:lnTo>
                    <a:pt x="0" y="292"/>
                  </a:lnTo>
                  <a:lnTo>
                    <a:pt x="0" y="0"/>
                  </a:lnTo>
                  <a:lnTo>
                    <a:pt x="242" y="175"/>
                  </a:lnTo>
                  <a:lnTo>
                    <a:pt x="242" y="466"/>
                  </a:ln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3" name="Freeform 19"/>
            <p:cNvSpPr>
              <a:spLocks/>
            </p:cNvSpPr>
            <p:nvPr/>
          </p:nvSpPr>
          <p:spPr bwMode="auto">
            <a:xfrm>
              <a:off x="8003044" y="3974879"/>
              <a:ext cx="428625" cy="706438"/>
            </a:xfrm>
            <a:custGeom>
              <a:avLst/>
              <a:gdLst/>
              <a:ahLst/>
              <a:cxnLst>
                <a:cxn ang="0">
                  <a:pos x="0" y="445"/>
                </a:cxn>
                <a:cxn ang="0">
                  <a:pos x="0" y="154"/>
                </a:cxn>
                <a:cxn ang="0">
                  <a:pos x="270" y="0"/>
                </a:cxn>
                <a:cxn ang="0">
                  <a:pos x="270" y="292"/>
                </a:cxn>
                <a:cxn ang="0">
                  <a:pos x="0" y="445"/>
                </a:cxn>
                <a:cxn ang="0">
                  <a:pos x="0" y="445"/>
                </a:cxn>
              </a:cxnLst>
              <a:rect l="0" t="0" r="r" b="b"/>
              <a:pathLst>
                <a:path w="270" h="445">
                  <a:moveTo>
                    <a:pt x="0" y="445"/>
                  </a:moveTo>
                  <a:lnTo>
                    <a:pt x="0" y="154"/>
                  </a:lnTo>
                  <a:lnTo>
                    <a:pt x="270" y="0"/>
                  </a:lnTo>
                  <a:lnTo>
                    <a:pt x="270" y="292"/>
                  </a:lnTo>
                  <a:lnTo>
                    <a:pt x="0" y="445"/>
                  </a:lnTo>
                  <a:lnTo>
                    <a:pt x="0" y="445"/>
                  </a:lnTo>
                  <a:close/>
                </a:path>
              </a:pathLst>
            </a:custGeom>
            <a:solidFill>
              <a:srgbClr val="47682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64" name="Freeform 20"/>
          <p:cNvSpPr>
            <a:spLocks/>
          </p:cNvSpPr>
          <p:nvPr/>
        </p:nvSpPr>
        <p:spPr bwMode="auto">
          <a:xfrm>
            <a:off x="9584875" y="5873457"/>
            <a:ext cx="988484" cy="368300"/>
          </a:xfrm>
          <a:custGeom>
            <a:avLst/>
            <a:gdLst/>
            <a:ahLst/>
            <a:cxnLst>
              <a:cxn ang="0">
                <a:pos x="0" y="174"/>
              </a:cxn>
              <a:cxn ang="0">
                <a:pos x="0" y="0"/>
              </a:cxn>
              <a:cxn ang="0">
                <a:pos x="224" y="0"/>
              </a:cxn>
              <a:cxn ang="0">
                <a:pos x="467" y="174"/>
              </a:cxn>
              <a:cxn ang="0">
                <a:pos x="0" y="174"/>
              </a:cxn>
            </a:cxnLst>
            <a:rect l="0" t="0" r="r" b="b"/>
            <a:pathLst>
              <a:path w="467" h="174">
                <a:moveTo>
                  <a:pt x="0" y="174"/>
                </a:moveTo>
                <a:lnTo>
                  <a:pt x="0" y="0"/>
                </a:lnTo>
                <a:lnTo>
                  <a:pt x="224" y="0"/>
                </a:lnTo>
                <a:lnTo>
                  <a:pt x="467" y="174"/>
                </a:lnTo>
                <a:lnTo>
                  <a:pt x="0" y="174"/>
                </a:lnTo>
                <a:close/>
              </a:path>
            </a:pathLst>
          </a:custGeom>
          <a:solidFill>
            <a:schemeClr val="accent6">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5" name="Freeform 21"/>
          <p:cNvSpPr>
            <a:spLocks/>
          </p:cNvSpPr>
          <p:nvPr/>
        </p:nvSpPr>
        <p:spPr bwMode="auto">
          <a:xfrm>
            <a:off x="8631734" y="5412599"/>
            <a:ext cx="1325033" cy="366184"/>
          </a:xfrm>
          <a:custGeom>
            <a:avLst/>
            <a:gdLst/>
            <a:ahLst/>
            <a:cxnLst>
              <a:cxn ang="0">
                <a:pos x="0" y="173"/>
              </a:cxn>
              <a:cxn ang="0">
                <a:pos x="0" y="0"/>
              </a:cxn>
              <a:cxn ang="0">
                <a:pos x="384" y="0"/>
              </a:cxn>
              <a:cxn ang="0">
                <a:pos x="626" y="173"/>
              </a:cxn>
              <a:cxn ang="0">
                <a:pos x="0" y="173"/>
              </a:cxn>
            </a:cxnLst>
            <a:rect l="0" t="0" r="r" b="b"/>
            <a:pathLst>
              <a:path w="626" h="173">
                <a:moveTo>
                  <a:pt x="0" y="173"/>
                </a:moveTo>
                <a:lnTo>
                  <a:pt x="0" y="0"/>
                </a:lnTo>
                <a:lnTo>
                  <a:pt x="384" y="0"/>
                </a:lnTo>
                <a:lnTo>
                  <a:pt x="626" y="173"/>
                </a:lnTo>
                <a:lnTo>
                  <a:pt x="0" y="173"/>
                </a:lnTo>
                <a:close/>
              </a:path>
            </a:pathLst>
          </a:custGeom>
          <a:solidFill>
            <a:srgbClr val="FFC00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6" name="Freeform 22"/>
          <p:cNvSpPr>
            <a:spLocks/>
          </p:cNvSpPr>
          <p:nvPr/>
        </p:nvSpPr>
        <p:spPr bwMode="auto">
          <a:xfrm>
            <a:off x="7566635" y="4938019"/>
            <a:ext cx="1769533" cy="366184"/>
          </a:xfrm>
          <a:custGeom>
            <a:avLst/>
            <a:gdLst/>
            <a:ahLst/>
            <a:cxnLst>
              <a:cxn ang="0">
                <a:pos x="0" y="173"/>
              </a:cxn>
              <a:cxn ang="0">
                <a:pos x="0" y="0"/>
              </a:cxn>
              <a:cxn ang="0">
                <a:pos x="594" y="0"/>
              </a:cxn>
              <a:cxn ang="0">
                <a:pos x="836" y="173"/>
              </a:cxn>
              <a:cxn ang="0">
                <a:pos x="0" y="173"/>
              </a:cxn>
            </a:cxnLst>
            <a:rect l="0" t="0" r="r" b="b"/>
            <a:pathLst>
              <a:path w="836" h="173">
                <a:moveTo>
                  <a:pt x="0" y="173"/>
                </a:moveTo>
                <a:lnTo>
                  <a:pt x="0" y="0"/>
                </a:lnTo>
                <a:lnTo>
                  <a:pt x="594" y="0"/>
                </a:lnTo>
                <a:lnTo>
                  <a:pt x="836" y="173"/>
                </a:lnTo>
                <a:lnTo>
                  <a:pt x="0" y="173"/>
                </a:lnTo>
                <a:close/>
              </a:path>
            </a:pathLst>
          </a:custGeom>
          <a:solidFill>
            <a:schemeClr val="accent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7" name="Freeform 23"/>
          <p:cNvSpPr>
            <a:spLocks/>
          </p:cNvSpPr>
          <p:nvPr/>
        </p:nvSpPr>
        <p:spPr bwMode="auto">
          <a:xfrm>
            <a:off x="6556856" y="4490889"/>
            <a:ext cx="2178051" cy="368300"/>
          </a:xfrm>
          <a:custGeom>
            <a:avLst/>
            <a:gdLst/>
            <a:ahLst/>
            <a:cxnLst>
              <a:cxn ang="0">
                <a:pos x="0" y="174"/>
              </a:cxn>
              <a:cxn ang="0">
                <a:pos x="0" y="0"/>
              </a:cxn>
              <a:cxn ang="0">
                <a:pos x="785" y="0"/>
              </a:cxn>
              <a:cxn ang="0">
                <a:pos x="1029" y="174"/>
              </a:cxn>
              <a:cxn ang="0">
                <a:pos x="0" y="174"/>
              </a:cxn>
            </a:cxnLst>
            <a:rect l="0" t="0" r="r" b="b"/>
            <a:pathLst>
              <a:path w="1029" h="174">
                <a:moveTo>
                  <a:pt x="0" y="174"/>
                </a:moveTo>
                <a:lnTo>
                  <a:pt x="0" y="0"/>
                </a:lnTo>
                <a:lnTo>
                  <a:pt x="785" y="0"/>
                </a:lnTo>
                <a:lnTo>
                  <a:pt x="1029" y="174"/>
                </a:lnTo>
                <a:lnTo>
                  <a:pt x="0" y="174"/>
                </a:lnTo>
                <a:close/>
              </a:path>
            </a:pathLst>
          </a:custGeom>
          <a:solidFill>
            <a:srgbClr val="ED7D3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Oval 39"/>
          <p:cNvSpPr/>
          <p:nvPr/>
        </p:nvSpPr>
        <p:spPr>
          <a:xfrm>
            <a:off x="8057772" y="1201530"/>
            <a:ext cx="657827" cy="638993"/>
          </a:xfrm>
          <a:prstGeom prst="ellipse">
            <a:avLst/>
          </a:prstGeom>
          <a:blipFill>
            <a:blip r:embed="rId3"/>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4" name="Oval 43"/>
          <p:cNvSpPr/>
          <p:nvPr/>
        </p:nvSpPr>
        <p:spPr>
          <a:xfrm>
            <a:off x="8660804" y="2151590"/>
            <a:ext cx="657827" cy="638993"/>
          </a:xfrm>
          <a:prstGeom prst="ellipse">
            <a:avLst/>
          </a:prstGeom>
          <a:blipFill>
            <a:blip r:embed="rId4"/>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7" name="Oval 46"/>
          <p:cNvSpPr/>
          <p:nvPr/>
        </p:nvSpPr>
        <p:spPr>
          <a:xfrm>
            <a:off x="9283700" y="3032325"/>
            <a:ext cx="657827" cy="638993"/>
          </a:xfrm>
          <a:prstGeom prst="ellipse">
            <a:avLst/>
          </a:prstGeom>
          <a:blipFill>
            <a:blip r:embed="rId5"/>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50" name="Oval 49"/>
          <p:cNvSpPr/>
          <p:nvPr/>
        </p:nvSpPr>
        <p:spPr>
          <a:xfrm>
            <a:off x="9882360" y="3973698"/>
            <a:ext cx="657827" cy="638993"/>
          </a:xfrm>
          <a:prstGeom prst="ellipse">
            <a:avLst/>
          </a:prstGeom>
          <a:blipFill>
            <a:blip r:embed="rId6"/>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53" name="Oval 52"/>
          <p:cNvSpPr/>
          <p:nvPr/>
        </p:nvSpPr>
        <p:spPr>
          <a:xfrm>
            <a:off x="10490484" y="4694884"/>
            <a:ext cx="657827" cy="638993"/>
          </a:xfrm>
          <a:prstGeom prst="ellipse">
            <a:avLst/>
          </a:prstGeom>
          <a:blipFill>
            <a:blip r:embed="rId7"/>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58" name="Text Placeholder 3"/>
          <p:cNvSpPr txBox="1">
            <a:spLocks/>
          </p:cNvSpPr>
          <p:nvPr/>
        </p:nvSpPr>
        <p:spPr>
          <a:xfrm>
            <a:off x="4790242" y="4027921"/>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90%</a:t>
            </a:r>
          </a:p>
        </p:txBody>
      </p:sp>
      <p:sp>
        <p:nvSpPr>
          <p:cNvPr id="59" name="Text Placeholder 3"/>
          <p:cNvSpPr txBox="1">
            <a:spLocks/>
          </p:cNvSpPr>
          <p:nvPr/>
        </p:nvSpPr>
        <p:spPr>
          <a:xfrm>
            <a:off x="7869281" y="5384166"/>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30%</a:t>
            </a:r>
          </a:p>
        </p:txBody>
      </p:sp>
      <p:sp>
        <p:nvSpPr>
          <p:cNvPr id="60" name="Text Placeholder 3"/>
          <p:cNvSpPr txBox="1">
            <a:spLocks/>
          </p:cNvSpPr>
          <p:nvPr/>
        </p:nvSpPr>
        <p:spPr>
          <a:xfrm>
            <a:off x="5834262" y="4461380"/>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80%</a:t>
            </a:r>
          </a:p>
        </p:txBody>
      </p:sp>
      <p:sp>
        <p:nvSpPr>
          <p:cNvPr id="61" name="Text Placeholder 3"/>
          <p:cNvSpPr txBox="1">
            <a:spLocks/>
          </p:cNvSpPr>
          <p:nvPr/>
        </p:nvSpPr>
        <p:spPr>
          <a:xfrm>
            <a:off x="6814194" y="4906276"/>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70%</a:t>
            </a:r>
          </a:p>
        </p:txBody>
      </p:sp>
      <p:sp>
        <p:nvSpPr>
          <p:cNvPr id="62" name="Text Placeholder 3"/>
          <p:cNvSpPr txBox="1">
            <a:spLocks/>
          </p:cNvSpPr>
          <p:nvPr/>
        </p:nvSpPr>
        <p:spPr>
          <a:xfrm>
            <a:off x="8791664" y="5831324"/>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bg2">
                    <a:lumMod val="25000"/>
                  </a:schemeClr>
                </a:solidFill>
              </a:rPr>
              <a:t>20%</a:t>
            </a:r>
          </a:p>
        </p:txBody>
      </p:sp>
      <p:grpSp>
        <p:nvGrpSpPr>
          <p:cNvPr id="113" name="Group 112"/>
          <p:cNvGrpSpPr/>
          <p:nvPr/>
        </p:nvGrpSpPr>
        <p:grpSpPr>
          <a:xfrm>
            <a:off x="1306972" y="2362747"/>
            <a:ext cx="3480585" cy="984188"/>
            <a:chOff x="1270277" y="1165408"/>
            <a:chExt cx="2610439" cy="738141"/>
          </a:xfrm>
        </p:grpSpPr>
        <p:sp>
          <p:nvSpPr>
            <p:cNvPr id="114" name="Text Placeholder 3"/>
            <p:cNvSpPr txBox="1">
              <a:spLocks/>
            </p:cNvSpPr>
            <p:nvPr/>
          </p:nvSpPr>
          <p:spPr>
            <a:xfrm>
              <a:off x="1270277" y="1165408"/>
              <a:ext cx="1371600" cy="207749"/>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1"/>
                  </a:solidFill>
                </a:rPr>
                <a:t>Lorem ipsum</a:t>
              </a:r>
            </a:p>
          </p:txBody>
        </p:sp>
        <p:sp>
          <p:nvSpPr>
            <p:cNvPr id="115"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rPr>
                <a:t>Lorem ipsum dolor sit amet, consectetur adipiscing elit, sed do eiusmod tempor incididunt ut labore et dolore</a:t>
              </a:r>
            </a:p>
          </p:txBody>
        </p:sp>
      </p:grpSp>
      <p:grpSp>
        <p:nvGrpSpPr>
          <p:cNvPr id="116" name="Group 115"/>
          <p:cNvGrpSpPr/>
          <p:nvPr/>
        </p:nvGrpSpPr>
        <p:grpSpPr>
          <a:xfrm>
            <a:off x="1274314" y="3455795"/>
            <a:ext cx="3480586" cy="984188"/>
            <a:chOff x="1270276" y="2087120"/>
            <a:chExt cx="2610440" cy="738141"/>
          </a:xfrm>
        </p:grpSpPr>
        <p:sp>
          <p:nvSpPr>
            <p:cNvPr id="117" name="Text Placeholder 3"/>
            <p:cNvSpPr txBox="1">
              <a:spLocks/>
            </p:cNvSpPr>
            <p:nvPr/>
          </p:nvSpPr>
          <p:spPr>
            <a:xfrm>
              <a:off x="1270276" y="2087120"/>
              <a:ext cx="1371600" cy="207749"/>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1"/>
                  </a:solidFill>
                </a:rPr>
                <a:t>Lorem ipsum</a:t>
              </a:r>
            </a:p>
          </p:txBody>
        </p:sp>
        <p:sp>
          <p:nvSpPr>
            <p:cNvPr id="118" name="Text Placeholder 3"/>
            <p:cNvSpPr txBox="1">
              <a:spLocks/>
            </p:cNvSpPr>
            <p:nvPr/>
          </p:nvSpPr>
          <p:spPr>
            <a:xfrm>
              <a:off x="1270277" y="2340513"/>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rPr>
                <a:t>Lorem ipsum dolor sit amet, consectetur adipiscing elit, sed do eiusmod tempor incididunt ut labore et dolore</a:t>
              </a:r>
            </a:p>
          </p:txBody>
        </p:sp>
      </p:grpSp>
      <p:grpSp>
        <p:nvGrpSpPr>
          <p:cNvPr id="119" name="Group 118"/>
          <p:cNvGrpSpPr/>
          <p:nvPr/>
        </p:nvGrpSpPr>
        <p:grpSpPr>
          <a:xfrm>
            <a:off x="1252542" y="4548016"/>
            <a:ext cx="3480586" cy="984182"/>
            <a:chOff x="1270276" y="3008836"/>
            <a:chExt cx="2610440" cy="738137"/>
          </a:xfrm>
        </p:grpSpPr>
        <p:sp>
          <p:nvSpPr>
            <p:cNvPr id="120" name="Text Placeholder 3"/>
            <p:cNvSpPr txBox="1">
              <a:spLocks/>
            </p:cNvSpPr>
            <p:nvPr/>
          </p:nvSpPr>
          <p:spPr>
            <a:xfrm>
              <a:off x="1270276" y="3008836"/>
              <a:ext cx="1371600" cy="215492"/>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67" b="1" dirty="0">
                  <a:solidFill>
                    <a:schemeClr val="bg1"/>
                  </a:solidFill>
                </a:rPr>
                <a:t>Lorem ipsum</a:t>
              </a:r>
            </a:p>
          </p:txBody>
        </p:sp>
        <p:sp>
          <p:nvSpPr>
            <p:cNvPr id="121" name="Text Placeholder 3"/>
            <p:cNvSpPr txBox="1">
              <a:spLocks/>
            </p:cNvSpPr>
            <p:nvPr/>
          </p:nvSpPr>
          <p:spPr>
            <a:xfrm>
              <a:off x="1270277" y="3262225"/>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rPr>
                <a:t>Lorem ipsum dolor sit amet, consectetur adipiscing elit, sed do eiusmod tempor incididunt ut labore et dolore</a:t>
              </a:r>
            </a:p>
          </p:txBody>
        </p:sp>
      </p:grpSp>
      <p:grpSp>
        <p:nvGrpSpPr>
          <p:cNvPr id="122" name="Group 121"/>
          <p:cNvGrpSpPr/>
          <p:nvPr/>
        </p:nvGrpSpPr>
        <p:grpSpPr>
          <a:xfrm>
            <a:off x="1230770" y="5629135"/>
            <a:ext cx="3480586" cy="984255"/>
            <a:chOff x="1270276" y="3008782"/>
            <a:chExt cx="2610440" cy="738191"/>
          </a:xfrm>
        </p:grpSpPr>
        <p:sp>
          <p:nvSpPr>
            <p:cNvPr id="123" name="Text Placeholder 3"/>
            <p:cNvSpPr txBox="1">
              <a:spLocks/>
            </p:cNvSpPr>
            <p:nvPr/>
          </p:nvSpPr>
          <p:spPr>
            <a:xfrm>
              <a:off x="1270276" y="3008782"/>
              <a:ext cx="1371600" cy="215492"/>
            </a:xfrm>
            <a:prstGeom prst="rect">
              <a:avLst/>
            </a:prstGeom>
            <a:solidFill>
              <a:srgbClr val="548235"/>
            </a:solidFill>
            <a:ln w="6350">
              <a:solidFill>
                <a:schemeClr val="bg1"/>
              </a:solidFill>
            </a:ln>
            <a:effectLst>
              <a:outerShdw blurRad="50800" dist="38100" dir="2700000" algn="tl" rotWithShape="0">
                <a:prstClr val="black">
                  <a:alpha val="40000"/>
                </a:prstClr>
              </a:outerShdw>
            </a:effectLst>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67" b="1" dirty="0">
                  <a:solidFill>
                    <a:schemeClr val="bg1"/>
                  </a:solidFill>
                </a:rPr>
                <a:t>Lorem ipsum</a:t>
              </a:r>
            </a:p>
          </p:txBody>
        </p:sp>
        <p:sp>
          <p:nvSpPr>
            <p:cNvPr id="124" name="Text Placeholder 3"/>
            <p:cNvSpPr txBox="1">
              <a:spLocks/>
            </p:cNvSpPr>
            <p:nvPr/>
          </p:nvSpPr>
          <p:spPr>
            <a:xfrm>
              <a:off x="1270277" y="3262225"/>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rPr>
                <a:t>Lorem ipsum dolor sit amet, consectetur adipiscing elit, sed do eiusmod tempor incididunt ut labore et dolore</a:t>
              </a:r>
            </a:p>
          </p:txBody>
        </p:sp>
      </p:grpSp>
      <p:sp>
        <p:nvSpPr>
          <p:cNvPr id="125" name="Freeform 45"/>
          <p:cNvSpPr>
            <a:spLocks noEditPoints="1"/>
          </p:cNvSpPr>
          <p:nvPr/>
        </p:nvSpPr>
        <p:spPr bwMode="auto">
          <a:xfrm>
            <a:off x="702573" y="2420328"/>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45"/>
          <p:cNvSpPr>
            <a:spLocks noEditPoints="1"/>
          </p:cNvSpPr>
          <p:nvPr/>
        </p:nvSpPr>
        <p:spPr bwMode="auto">
          <a:xfrm>
            <a:off x="702573" y="351744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sp>
        <p:nvSpPr>
          <p:cNvPr id="127" name="Freeform 45"/>
          <p:cNvSpPr>
            <a:spLocks noEditPoints="1"/>
          </p:cNvSpPr>
          <p:nvPr/>
        </p:nvSpPr>
        <p:spPr bwMode="auto">
          <a:xfrm>
            <a:off x="702573" y="462462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C00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45"/>
          <p:cNvSpPr>
            <a:spLocks noEditPoints="1"/>
          </p:cNvSpPr>
          <p:nvPr/>
        </p:nvSpPr>
        <p:spPr bwMode="auto">
          <a:xfrm>
            <a:off x="702573" y="57142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30" name="Group 129"/>
          <p:cNvGrpSpPr/>
          <p:nvPr/>
        </p:nvGrpSpPr>
        <p:grpSpPr>
          <a:xfrm>
            <a:off x="1339626" y="1280585"/>
            <a:ext cx="3480586" cy="984188"/>
            <a:chOff x="1270276" y="1165408"/>
            <a:chExt cx="2610440" cy="738141"/>
          </a:xfrm>
        </p:grpSpPr>
        <p:sp>
          <p:nvSpPr>
            <p:cNvPr id="132" name="Text Placeholder 3"/>
            <p:cNvSpPr txBox="1">
              <a:spLocks/>
            </p:cNvSpPr>
            <p:nvPr/>
          </p:nvSpPr>
          <p:spPr>
            <a:xfrm>
              <a:off x="1270276" y="1165408"/>
              <a:ext cx="1303020" cy="207749"/>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chemeClr val="bg1"/>
                  </a:solidFill>
                </a:rPr>
                <a:t>Lorem ipsum</a:t>
              </a:r>
            </a:p>
          </p:txBody>
        </p:sp>
        <p:sp>
          <p:nvSpPr>
            <p:cNvPr id="133"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2">
                      <a:lumMod val="25000"/>
                    </a:schemeClr>
                  </a:solidFill>
                </a:rPr>
                <a:t>Lorem ipsum dolor sit amet, consectetur adipiscing elit, sed do eiusmod tempor incididunt ut labore et dolore</a:t>
              </a:r>
            </a:p>
          </p:txBody>
        </p:sp>
      </p:grpSp>
      <p:sp>
        <p:nvSpPr>
          <p:cNvPr id="131" name="Freeform 45"/>
          <p:cNvSpPr>
            <a:spLocks noEditPoints="1"/>
          </p:cNvSpPr>
          <p:nvPr/>
        </p:nvSpPr>
        <p:spPr bwMode="auto">
          <a:xfrm>
            <a:off x="702573" y="1349056"/>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29" name="Picture 128">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134" name="Group 133"/>
          <p:cNvGrpSpPr/>
          <p:nvPr/>
        </p:nvGrpSpPr>
        <p:grpSpPr>
          <a:xfrm>
            <a:off x="754150" y="295106"/>
            <a:ext cx="4364195" cy="665324"/>
            <a:chOff x="754150" y="295106"/>
            <a:chExt cx="4364195" cy="665324"/>
          </a:xfrm>
        </p:grpSpPr>
        <p:sp>
          <p:nvSpPr>
            <p:cNvPr id="135"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36"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10298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8"/>
                                        </p:tgtEl>
                                        <p:attrNameLst>
                                          <p:attrName>style.visibility</p:attrName>
                                        </p:attrNameLst>
                                      </p:cBhvr>
                                      <p:to>
                                        <p:strVal val="visible"/>
                                      </p:to>
                                    </p:set>
                                    <p:anim calcmode="lin" valueType="num">
                                      <p:cBhvr additive="base">
                                        <p:cTn id="7" dur="500" fill="hold"/>
                                        <p:tgtEl>
                                          <p:spTgt spid="128"/>
                                        </p:tgtEl>
                                        <p:attrNameLst>
                                          <p:attrName>ppt_x</p:attrName>
                                        </p:attrNameLst>
                                      </p:cBhvr>
                                      <p:tavLst>
                                        <p:tav tm="0">
                                          <p:val>
                                            <p:strVal val="#ppt_x"/>
                                          </p:val>
                                        </p:tav>
                                        <p:tav tm="100000">
                                          <p:val>
                                            <p:strVal val="#ppt_x"/>
                                          </p:val>
                                        </p:tav>
                                      </p:tavLst>
                                    </p:anim>
                                    <p:anim calcmode="lin" valueType="num">
                                      <p:cBhvr additive="base">
                                        <p:cTn id="8" dur="500" fill="hold"/>
                                        <p:tgtEl>
                                          <p:spTgt spid="12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22"/>
                                        </p:tgtEl>
                                        <p:attrNameLst>
                                          <p:attrName>style.visibility</p:attrName>
                                        </p:attrNameLst>
                                      </p:cBhvr>
                                      <p:to>
                                        <p:strVal val="visible"/>
                                      </p:to>
                                    </p:set>
                                    <p:anim calcmode="lin" valueType="num">
                                      <p:cBhvr additive="base">
                                        <p:cTn id="12" dur="500" fill="hold"/>
                                        <p:tgtEl>
                                          <p:spTgt spid="122"/>
                                        </p:tgtEl>
                                        <p:attrNameLst>
                                          <p:attrName>ppt_x</p:attrName>
                                        </p:attrNameLst>
                                      </p:cBhvr>
                                      <p:tavLst>
                                        <p:tav tm="0">
                                          <p:val>
                                            <p:strVal val="#ppt_x"/>
                                          </p:val>
                                        </p:tav>
                                        <p:tav tm="100000">
                                          <p:val>
                                            <p:strVal val="#ppt_x"/>
                                          </p:val>
                                        </p:tav>
                                      </p:tavLst>
                                    </p:anim>
                                    <p:anim calcmode="lin" valueType="num">
                                      <p:cBhvr additive="base">
                                        <p:cTn id="13" dur="500" fill="hold"/>
                                        <p:tgtEl>
                                          <p:spTgt spid="12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wipe(left)">
                                      <p:cBhvr>
                                        <p:cTn id="17" dur="500"/>
                                        <p:tgtEl>
                                          <p:spTgt spid="6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6164"/>
                                        </p:tgtEl>
                                        <p:attrNameLst>
                                          <p:attrName>style.visibility</p:attrName>
                                        </p:attrNameLst>
                                      </p:cBhvr>
                                      <p:to>
                                        <p:strVal val="visible"/>
                                      </p:to>
                                    </p:set>
                                    <p:animEffect transition="in" filter="wipe(left)">
                                      <p:cBhvr>
                                        <p:cTn id="21" dur="500"/>
                                        <p:tgtEl>
                                          <p:spTgt spid="6164"/>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wipe(down)">
                                      <p:cBhvr>
                                        <p:cTn id="25" dur="500"/>
                                        <p:tgtEl>
                                          <p:spTgt spid="79"/>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childTnLst>
                                </p:cTn>
                              </p:par>
                            </p:childTnLst>
                          </p:cTn>
                        </p:par>
                        <p:par>
                          <p:cTn id="32" fill="hold">
                            <p:stCondLst>
                              <p:cond delay="3000"/>
                            </p:stCondLst>
                            <p:childTnLst>
                              <p:par>
                                <p:cTn id="33" presetID="2" presetClass="entr" presetSubtype="4" fill="hold" grpId="0" nodeType="afterEffect">
                                  <p:stCondLst>
                                    <p:cond delay="0"/>
                                  </p:stCondLst>
                                  <p:childTnLst>
                                    <p:set>
                                      <p:cBhvr>
                                        <p:cTn id="34" dur="1" fill="hold">
                                          <p:stCondLst>
                                            <p:cond delay="0"/>
                                          </p:stCondLst>
                                        </p:cTn>
                                        <p:tgtEl>
                                          <p:spTgt spid="127"/>
                                        </p:tgtEl>
                                        <p:attrNameLst>
                                          <p:attrName>style.visibility</p:attrName>
                                        </p:attrNameLst>
                                      </p:cBhvr>
                                      <p:to>
                                        <p:strVal val="visible"/>
                                      </p:to>
                                    </p:set>
                                    <p:anim calcmode="lin" valueType="num">
                                      <p:cBhvr additive="base">
                                        <p:cTn id="35" dur="500" fill="hold"/>
                                        <p:tgtEl>
                                          <p:spTgt spid="127"/>
                                        </p:tgtEl>
                                        <p:attrNameLst>
                                          <p:attrName>ppt_x</p:attrName>
                                        </p:attrNameLst>
                                      </p:cBhvr>
                                      <p:tavLst>
                                        <p:tav tm="0">
                                          <p:val>
                                            <p:strVal val="#ppt_x"/>
                                          </p:val>
                                        </p:tav>
                                        <p:tav tm="100000">
                                          <p:val>
                                            <p:strVal val="#ppt_x"/>
                                          </p:val>
                                        </p:tav>
                                      </p:tavLst>
                                    </p:anim>
                                    <p:anim calcmode="lin" valueType="num">
                                      <p:cBhvr additive="base">
                                        <p:cTn id="36" dur="500" fill="hold"/>
                                        <p:tgtEl>
                                          <p:spTgt spid="127"/>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2" presetClass="entr" presetSubtype="4" fill="hold" nodeType="afterEffect">
                                  <p:stCondLst>
                                    <p:cond delay="0"/>
                                  </p:stCondLst>
                                  <p:childTnLst>
                                    <p:set>
                                      <p:cBhvr>
                                        <p:cTn id="39" dur="1" fill="hold">
                                          <p:stCondLst>
                                            <p:cond delay="0"/>
                                          </p:stCondLst>
                                        </p:cTn>
                                        <p:tgtEl>
                                          <p:spTgt spid="119"/>
                                        </p:tgtEl>
                                        <p:attrNameLst>
                                          <p:attrName>style.visibility</p:attrName>
                                        </p:attrNameLst>
                                      </p:cBhvr>
                                      <p:to>
                                        <p:strVal val="visible"/>
                                      </p:to>
                                    </p:set>
                                    <p:anim calcmode="lin" valueType="num">
                                      <p:cBhvr additive="base">
                                        <p:cTn id="40" dur="500" fill="hold"/>
                                        <p:tgtEl>
                                          <p:spTgt spid="119"/>
                                        </p:tgtEl>
                                        <p:attrNameLst>
                                          <p:attrName>ppt_x</p:attrName>
                                        </p:attrNameLst>
                                      </p:cBhvr>
                                      <p:tavLst>
                                        <p:tav tm="0">
                                          <p:val>
                                            <p:strVal val="#ppt_x"/>
                                          </p:val>
                                        </p:tav>
                                        <p:tav tm="100000">
                                          <p:val>
                                            <p:strVal val="#ppt_x"/>
                                          </p:val>
                                        </p:tav>
                                      </p:tavLst>
                                    </p:anim>
                                    <p:anim calcmode="lin" valueType="num">
                                      <p:cBhvr additive="base">
                                        <p:cTn id="41" dur="500" fill="hold"/>
                                        <p:tgtEl>
                                          <p:spTgt spid="119"/>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wipe(left)">
                                      <p:cBhvr>
                                        <p:cTn id="45" dur="500"/>
                                        <p:tgtEl>
                                          <p:spTgt spid="59"/>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6165"/>
                                        </p:tgtEl>
                                        <p:attrNameLst>
                                          <p:attrName>style.visibility</p:attrName>
                                        </p:attrNameLst>
                                      </p:cBhvr>
                                      <p:to>
                                        <p:strVal val="visible"/>
                                      </p:to>
                                    </p:set>
                                    <p:animEffect transition="in" filter="wipe(left)">
                                      <p:cBhvr>
                                        <p:cTn id="49" dur="500"/>
                                        <p:tgtEl>
                                          <p:spTgt spid="6165"/>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78"/>
                                        </p:tgtEl>
                                        <p:attrNameLst>
                                          <p:attrName>style.visibility</p:attrName>
                                        </p:attrNameLst>
                                      </p:cBhvr>
                                      <p:to>
                                        <p:strVal val="visible"/>
                                      </p:to>
                                    </p:set>
                                    <p:animEffect transition="in" filter="wipe(down)">
                                      <p:cBhvr>
                                        <p:cTn id="53" dur="500"/>
                                        <p:tgtEl>
                                          <p:spTgt spid="78"/>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p:cTn id="56" dur="500" fill="hold"/>
                                        <p:tgtEl>
                                          <p:spTgt spid="50"/>
                                        </p:tgtEl>
                                        <p:attrNameLst>
                                          <p:attrName>ppt_w</p:attrName>
                                        </p:attrNameLst>
                                      </p:cBhvr>
                                      <p:tavLst>
                                        <p:tav tm="0">
                                          <p:val>
                                            <p:fltVal val="0"/>
                                          </p:val>
                                        </p:tav>
                                        <p:tav tm="100000">
                                          <p:val>
                                            <p:strVal val="#ppt_w"/>
                                          </p:val>
                                        </p:tav>
                                      </p:tavLst>
                                    </p:anim>
                                    <p:anim calcmode="lin" valueType="num">
                                      <p:cBhvr>
                                        <p:cTn id="57" dur="500" fill="hold"/>
                                        <p:tgtEl>
                                          <p:spTgt spid="50"/>
                                        </p:tgtEl>
                                        <p:attrNameLst>
                                          <p:attrName>ppt_h</p:attrName>
                                        </p:attrNameLst>
                                      </p:cBhvr>
                                      <p:tavLst>
                                        <p:tav tm="0">
                                          <p:val>
                                            <p:fltVal val="0"/>
                                          </p:val>
                                        </p:tav>
                                        <p:tav tm="100000">
                                          <p:val>
                                            <p:strVal val="#ppt_h"/>
                                          </p:val>
                                        </p:tav>
                                      </p:tavLst>
                                    </p:anim>
                                    <p:animEffect transition="in" filter="fade">
                                      <p:cBhvr>
                                        <p:cTn id="58" dur="500"/>
                                        <p:tgtEl>
                                          <p:spTgt spid="50"/>
                                        </p:tgtEl>
                                      </p:cBhvr>
                                    </p:animEffect>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126"/>
                                        </p:tgtEl>
                                        <p:attrNameLst>
                                          <p:attrName>style.visibility</p:attrName>
                                        </p:attrNameLst>
                                      </p:cBhvr>
                                      <p:to>
                                        <p:strVal val="visible"/>
                                      </p:to>
                                    </p:set>
                                    <p:anim calcmode="lin" valueType="num">
                                      <p:cBhvr additive="base">
                                        <p:cTn id="62" dur="500" fill="hold"/>
                                        <p:tgtEl>
                                          <p:spTgt spid="126"/>
                                        </p:tgtEl>
                                        <p:attrNameLst>
                                          <p:attrName>ppt_x</p:attrName>
                                        </p:attrNameLst>
                                      </p:cBhvr>
                                      <p:tavLst>
                                        <p:tav tm="0">
                                          <p:val>
                                            <p:strVal val="#ppt_x"/>
                                          </p:val>
                                        </p:tav>
                                        <p:tav tm="100000">
                                          <p:val>
                                            <p:strVal val="#ppt_x"/>
                                          </p:val>
                                        </p:tav>
                                      </p:tavLst>
                                    </p:anim>
                                    <p:anim calcmode="lin" valueType="num">
                                      <p:cBhvr additive="base">
                                        <p:cTn id="63" dur="500" fill="hold"/>
                                        <p:tgtEl>
                                          <p:spTgt spid="126"/>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nodeType="afterEffect">
                                  <p:stCondLst>
                                    <p:cond delay="0"/>
                                  </p:stCondLst>
                                  <p:childTnLst>
                                    <p:set>
                                      <p:cBhvr>
                                        <p:cTn id="66" dur="1" fill="hold">
                                          <p:stCondLst>
                                            <p:cond delay="0"/>
                                          </p:stCondLst>
                                        </p:cTn>
                                        <p:tgtEl>
                                          <p:spTgt spid="116"/>
                                        </p:tgtEl>
                                        <p:attrNameLst>
                                          <p:attrName>style.visibility</p:attrName>
                                        </p:attrNameLst>
                                      </p:cBhvr>
                                      <p:to>
                                        <p:strVal val="visible"/>
                                      </p:to>
                                    </p:set>
                                    <p:anim calcmode="lin" valueType="num">
                                      <p:cBhvr additive="base">
                                        <p:cTn id="67" dur="500" fill="hold"/>
                                        <p:tgtEl>
                                          <p:spTgt spid="116"/>
                                        </p:tgtEl>
                                        <p:attrNameLst>
                                          <p:attrName>ppt_x</p:attrName>
                                        </p:attrNameLst>
                                      </p:cBhvr>
                                      <p:tavLst>
                                        <p:tav tm="0">
                                          <p:val>
                                            <p:strVal val="#ppt_x"/>
                                          </p:val>
                                        </p:tav>
                                        <p:tav tm="100000">
                                          <p:val>
                                            <p:strVal val="#ppt_x"/>
                                          </p:val>
                                        </p:tav>
                                      </p:tavLst>
                                    </p:anim>
                                    <p:anim calcmode="lin" valueType="num">
                                      <p:cBhvr additive="base">
                                        <p:cTn id="68" dur="500" fill="hold"/>
                                        <p:tgtEl>
                                          <p:spTgt spid="116"/>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2" presetClass="entr" presetSubtype="4" fill="hold" grpId="0" nodeType="afterEffect">
                                  <p:stCondLst>
                                    <p:cond delay="0"/>
                                  </p:stCondLst>
                                  <p:childTnLst>
                                    <p:set>
                                      <p:cBhvr>
                                        <p:cTn id="71" dur="1" fill="hold">
                                          <p:stCondLst>
                                            <p:cond delay="0"/>
                                          </p:stCondLst>
                                        </p:cTn>
                                        <p:tgtEl>
                                          <p:spTgt spid="61"/>
                                        </p:tgtEl>
                                        <p:attrNameLst>
                                          <p:attrName>style.visibility</p:attrName>
                                        </p:attrNameLst>
                                      </p:cBhvr>
                                      <p:to>
                                        <p:strVal val="visible"/>
                                      </p:to>
                                    </p:set>
                                    <p:animEffect transition="in" filter="wipe(down)">
                                      <p:cBhvr>
                                        <p:cTn id="72" dur="500"/>
                                        <p:tgtEl>
                                          <p:spTgt spid="61"/>
                                        </p:tgtEl>
                                      </p:cBhvr>
                                    </p:animEffect>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6166"/>
                                        </p:tgtEl>
                                        <p:attrNameLst>
                                          <p:attrName>style.visibility</p:attrName>
                                        </p:attrNameLst>
                                      </p:cBhvr>
                                      <p:to>
                                        <p:strVal val="visible"/>
                                      </p:to>
                                    </p:set>
                                    <p:animEffect transition="in" filter="wipe(left)">
                                      <p:cBhvr>
                                        <p:cTn id="76" dur="500"/>
                                        <p:tgtEl>
                                          <p:spTgt spid="6166"/>
                                        </p:tgtEl>
                                      </p:cBhvr>
                                    </p:animEffect>
                                  </p:childTnLst>
                                </p:cTn>
                              </p:par>
                            </p:childTnLst>
                          </p:cTn>
                        </p:par>
                        <p:par>
                          <p:cTn id="77" fill="hold">
                            <p:stCondLst>
                              <p:cond delay="7500"/>
                            </p:stCondLst>
                            <p:childTnLst>
                              <p:par>
                                <p:cTn id="78" presetID="22" presetClass="entr" presetSubtype="4" fill="hold" nodeType="afterEffect">
                                  <p:stCondLst>
                                    <p:cond delay="0"/>
                                  </p:stCondLst>
                                  <p:childTnLst>
                                    <p:set>
                                      <p:cBhvr>
                                        <p:cTn id="79" dur="1" fill="hold">
                                          <p:stCondLst>
                                            <p:cond delay="0"/>
                                          </p:stCondLst>
                                        </p:cTn>
                                        <p:tgtEl>
                                          <p:spTgt spid="77"/>
                                        </p:tgtEl>
                                        <p:attrNameLst>
                                          <p:attrName>style.visibility</p:attrName>
                                        </p:attrNameLst>
                                      </p:cBhvr>
                                      <p:to>
                                        <p:strVal val="visible"/>
                                      </p:to>
                                    </p:set>
                                    <p:animEffect transition="in" filter="wipe(down)">
                                      <p:cBhvr>
                                        <p:cTn id="80" dur="500"/>
                                        <p:tgtEl>
                                          <p:spTgt spid="77"/>
                                        </p:tgtEl>
                                      </p:cBhvr>
                                    </p:animEffect>
                                  </p:childTnLst>
                                </p:cTn>
                              </p:par>
                            </p:childTnLst>
                          </p:cTn>
                        </p:par>
                        <p:par>
                          <p:cTn id="81" fill="hold">
                            <p:stCondLst>
                              <p:cond delay="8000"/>
                            </p:stCondLst>
                            <p:childTnLst>
                              <p:par>
                                <p:cTn id="82" presetID="53" presetClass="entr" presetSubtype="16" fill="hold" grpId="0" nodeType="afterEffect">
                                  <p:stCondLst>
                                    <p:cond delay="0"/>
                                  </p:stCondLst>
                                  <p:childTnLst>
                                    <p:set>
                                      <p:cBhvr>
                                        <p:cTn id="83" dur="1" fill="hold">
                                          <p:stCondLst>
                                            <p:cond delay="0"/>
                                          </p:stCondLst>
                                        </p:cTn>
                                        <p:tgtEl>
                                          <p:spTgt spid="47"/>
                                        </p:tgtEl>
                                        <p:attrNameLst>
                                          <p:attrName>style.visibility</p:attrName>
                                        </p:attrNameLst>
                                      </p:cBhvr>
                                      <p:to>
                                        <p:strVal val="visible"/>
                                      </p:to>
                                    </p:set>
                                    <p:anim calcmode="lin" valueType="num">
                                      <p:cBhvr>
                                        <p:cTn id="84" dur="500" fill="hold"/>
                                        <p:tgtEl>
                                          <p:spTgt spid="47"/>
                                        </p:tgtEl>
                                        <p:attrNameLst>
                                          <p:attrName>ppt_w</p:attrName>
                                        </p:attrNameLst>
                                      </p:cBhvr>
                                      <p:tavLst>
                                        <p:tav tm="0">
                                          <p:val>
                                            <p:fltVal val="0"/>
                                          </p:val>
                                        </p:tav>
                                        <p:tav tm="100000">
                                          <p:val>
                                            <p:strVal val="#ppt_w"/>
                                          </p:val>
                                        </p:tav>
                                      </p:tavLst>
                                    </p:anim>
                                    <p:anim calcmode="lin" valueType="num">
                                      <p:cBhvr>
                                        <p:cTn id="85" dur="500" fill="hold"/>
                                        <p:tgtEl>
                                          <p:spTgt spid="47"/>
                                        </p:tgtEl>
                                        <p:attrNameLst>
                                          <p:attrName>ppt_h</p:attrName>
                                        </p:attrNameLst>
                                      </p:cBhvr>
                                      <p:tavLst>
                                        <p:tav tm="0">
                                          <p:val>
                                            <p:fltVal val="0"/>
                                          </p:val>
                                        </p:tav>
                                        <p:tav tm="100000">
                                          <p:val>
                                            <p:strVal val="#ppt_h"/>
                                          </p:val>
                                        </p:tav>
                                      </p:tavLst>
                                    </p:anim>
                                    <p:animEffect transition="in" filter="fade">
                                      <p:cBhvr>
                                        <p:cTn id="86" dur="500"/>
                                        <p:tgtEl>
                                          <p:spTgt spid="47"/>
                                        </p:tgtEl>
                                      </p:cBhvr>
                                    </p:animEffect>
                                  </p:childTnLst>
                                </p:cTn>
                              </p:par>
                            </p:childTnLst>
                          </p:cTn>
                        </p:par>
                        <p:par>
                          <p:cTn id="87" fill="hold">
                            <p:stCondLst>
                              <p:cond delay="8500"/>
                            </p:stCondLst>
                            <p:childTnLst>
                              <p:par>
                                <p:cTn id="88" presetID="2" presetClass="entr" presetSubtype="4" fill="hold" grpId="0" nodeType="afterEffect">
                                  <p:stCondLst>
                                    <p:cond delay="0"/>
                                  </p:stCondLst>
                                  <p:childTnLst>
                                    <p:set>
                                      <p:cBhvr>
                                        <p:cTn id="89" dur="1" fill="hold">
                                          <p:stCondLst>
                                            <p:cond delay="0"/>
                                          </p:stCondLst>
                                        </p:cTn>
                                        <p:tgtEl>
                                          <p:spTgt spid="125"/>
                                        </p:tgtEl>
                                        <p:attrNameLst>
                                          <p:attrName>style.visibility</p:attrName>
                                        </p:attrNameLst>
                                      </p:cBhvr>
                                      <p:to>
                                        <p:strVal val="visible"/>
                                      </p:to>
                                    </p:set>
                                    <p:anim calcmode="lin" valueType="num">
                                      <p:cBhvr additive="base">
                                        <p:cTn id="90" dur="500" fill="hold"/>
                                        <p:tgtEl>
                                          <p:spTgt spid="125"/>
                                        </p:tgtEl>
                                        <p:attrNameLst>
                                          <p:attrName>ppt_x</p:attrName>
                                        </p:attrNameLst>
                                      </p:cBhvr>
                                      <p:tavLst>
                                        <p:tav tm="0">
                                          <p:val>
                                            <p:strVal val="#ppt_x"/>
                                          </p:val>
                                        </p:tav>
                                        <p:tav tm="100000">
                                          <p:val>
                                            <p:strVal val="#ppt_x"/>
                                          </p:val>
                                        </p:tav>
                                      </p:tavLst>
                                    </p:anim>
                                    <p:anim calcmode="lin" valueType="num">
                                      <p:cBhvr additive="base">
                                        <p:cTn id="91" dur="500" fill="hold"/>
                                        <p:tgtEl>
                                          <p:spTgt spid="125"/>
                                        </p:tgtEl>
                                        <p:attrNameLst>
                                          <p:attrName>ppt_y</p:attrName>
                                        </p:attrNameLst>
                                      </p:cBhvr>
                                      <p:tavLst>
                                        <p:tav tm="0">
                                          <p:val>
                                            <p:strVal val="1+#ppt_h/2"/>
                                          </p:val>
                                        </p:tav>
                                        <p:tav tm="100000">
                                          <p:val>
                                            <p:strVal val="#ppt_y"/>
                                          </p:val>
                                        </p:tav>
                                      </p:tavLst>
                                    </p:anim>
                                  </p:childTnLst>
                                </p:cTn>
                              </p:par>
                            </p:childTnLst>
                          </p:cTn>
                        </p:par>
                        <p:par>
                          <p:cTn id="92" fill="hold">
                            <p:stCondLst>
                              <p:cond delay="9000"/>
                            </p:stCondLst>
                            <p:childTnLst>
                              <p:par>
                                <p:cTn id="93" presetID="2" presetClass="entr" presetSubtype="4" fill="hold" nodeType="afterEffect">
                                  <p:stCondLst>
                                    <p:cond delay="0"/>
                                  </p:stCondLst>
                                  <p:childTnLst>
                                    <p:set>
                                      <p:cBhvr>
                                        <p:cTn id="94" dur="1" fill="hold">
                                          <p:stCondLst>
                                            <p:cond delay="0"/>
                                          </p:stCondLst>
                                        </p:cTn>
                                        <p:tgtEl>
                                          <p:spTgt spid="113"/>
                                        </p:tgtEl>
                                        <p:attrNameLst>
                                          <p:attrName>style.visibility</p:attrName>
                                        </p:attrNameLst>
                                      </p:cBhvr>
                                      <p:to>
                                        <p:strVal val="visible"/>
                                      </p:to>
                                    </p:set>
                                    <p:anim calcmode="lin" valueType="num">
                                      <p:cBhvr additive="base">
                                        <p:cTn id="95" dur="500" fill="hold"/>
                                        <p:tgtEl>
                                          <p:spTgt spid="113"/>
                                        </p:tgtEl>
                                        <p:attrNameLst>
                                          <p:attrName>ppt_x</p:attrName>
                                        </p:attrNameLst>
                                      </p:cBhvr>
                                      <p:tavLst>
                                        <p:tav tm="0">
                                          <p:val>
                                            <p:strVal val="#ppt_x"/>
                                          </p:val>
                                        </p:tav>
                                        <p:tav tm="100000">
                                          <p:val>
                                            <p:strVal val="#ppt_x"/>
                                          </p:val>
                                        </p:tav>
                                      </p:tavLst>
                                    </p:anim>
                                    <p:anim calcmode="lin" valueType="num">
                                      <p:cBhvr additive="base">
                                        <p:cTn id="96" dur="500" fill="hold"/>
                                        <p:tgtEl>
                                          <p:spTgt spid="113"/>
                                        </p:tgtEl>
                                        <p:attrNameLst>
                                          <p:attrName>ppt_y</p:attrName>
                                        </p:attrNameLst>
                                      </p:cBhvr>
                                      <p:tavLst>
                                        <p:tav tm="0">
                                          <p:val>
                                            <p:strVal val="1+#ppt_h/2"/>
                                          </p:val>
                                        </p:tav>
                                        <p:tav tm="100000">
                                          <p:val>
                                            <p:strVal val="#ppt_y"/>
                                          </p:val>
                                        </p:tav>
                                      </p:tavLst>
                                    </p:anim>
                                  </p:childTnLst>
                                </p:cTn>
                              </p:par>
                            </p:childTnLst>
                          </p:cTn>
                        </p:par>
                        <p:par>
                          <p:cTn id="97" fill="hold">
                            <p:stCondLst>
                              <p:cond delay="9500"/>
                            </p:stCondLst>
                            <p:childTnLst>
                              <p:par>
                                <p:cTn id="98" presetID="22" presetClass="entr" presetSubtype="8" fill="hold" grpId="0" nodeType="afterEffect">
                                  <p:stCondLst>
                                    <p:cond delay="0"/>
                                  </p:stCondLst>
                                  <p:childTnLst>
                                    <p:set>
                                      <p:cBhvr>
                                        <p:cTn id="99" dur="1" fill="hold">
                                          <p:stCondLst>
                                            <p:cond delay="0"/>
                                          </p:stCondLst>
                                        </p:cTn>
                                        <p:tgtEl>
                                          <p:spTgt spid="60"/>
                                        </p:tgtEl>
                                        <p:attrNameLst>
                                          <p:attrName>style.visibility</p:attrName>
                                        </p:attrNameLst>
                                      </p:cBhvr>
                                      <p:to>
                                        <p:strVal val="visible"/>
                                      </p:to>
                                    </p:set>
                                    <p:animEffect transition="in" filter="wipe(left)">
                                      <p:cBhvr>
                                        <p:cTn id="100" dur="500"/>
                                        <p:tgtEl>
                                          <p:spTgt spid="60"/>
                                        </p:tgtEl>
                                      </p:cBhvr>
                                    </p:animEffect>
                                  </p:childTnLst>
                                </p:cTn>
                              </p:par>
                            </p:childTnLst>
                          </p:cTn>
                        </p:par>
                        <p:par>
                          <p:cTn id="101" fill="hold">
                            <p:stCondLst>
                              <p:cond delay="10000"/>
                            </p:stCondLst>
                            <p:childTnLst>
                              <p:par>
                                <p:cTn id="102" presetID="22" presetClass="entr" presetSubtype="8" fill="hold" grpId="0" nodeType="afterEffect">
                                  <p:stCondLst>
                                    <p:cond delay="0"/>
                                  </p:stCondLst>
                                  <p:childTnLst>
                                    <p:set>
                                      <p:cBhvr>
                                        <p:cTn id="103" dur="1" fill="hold">
                                          <p:stCondLst>
                                            <p:cond delay="0"/>
                                          </p:stCondLst>
                                        </p:cTn>
                                        <p:tgtEl>
                                          <p:spTgt spid="6167"/>
                                        </p:tgtEl>
                                        <p:attrNameLst>
                                          <p:attrName>style.visibility</p:attrName>
                                        </p:attrNameLst>
                                      </p:cBhvr>
                                      <p:to>
                                        <p:strVal val="visible"/>
                                      </p:to>
                                    </p:set>
                                    <p:animEffect transition="in" filter="wipe(left)">
                                      <p:cBhvr>
                                        <p:cTn id="104" dur="500"/>
                                        <p:tgtEl>
                                          <p:spTgt spid="6167"/>
                                        </p:tgtEl>
                                      </p:cBhvr>
                                    </p:animEffect>
                                  </p:childTnLst>
                                </p:cTn>
                              </p:par>
                            </p:childTnLst>
                          </p:cTn>
                        </p:par>
                        <p:par>
                          <p:cTn id="105" fill="hold">
                            <p:stCondLst>
                              <p:cond delay="10500"/>
                            </p:stCondLst>
                            <p:childTnLst>
                              <p:par>
                                <p:cTn id="106" presetID="22" presetClass="entr" presetSubtype="4" fill="hold" nodeType="afterEffect">
                                  <p:stCondLst>
                                    <p:cond delay="0"/>
                                  </p:stCondLst>
                                  <p:childTnLst>
                                    <p:set>
                                      <p:cBhvr>
                                        <p:cTn id="107" dur="1" fill="hold">
                                          <p:stCondLst>
                                            <p:cond delay="0"/>
                                          </p:stCondLst>
                                        </p:cTn>
                                        <p:tgtEl>
                                          <p:spTgt spid="76"/>
                                        </p:tgtEl>
                                        <p:attrNameLst>
                                          <p:attrName>style.visibility</p:attrName>
                                        </p:attrNameLst>
                                      </p:cBhvr>
                                      <p:to>
                                        <p:strVal val="visible"/>
                                      </p:to>
                                    </p:set>
                                    <p:animEffect transition="in" filter="wipe(down)">
                                      <p:cBhvr>
                                        <p:cTn id="108" dur="500"/>
                                        <p:tgtEl>
                                          <p:spTgt spid="76"/>
                                        </p:tgtEl>
                                      </p:cBhvr>
                                    </p:animEffect>
                                  </p:childTnLst>
                                </p:cTn>
                              </p:par>
                            </p:childTnLst>
                          </p:cTn>
                        </p:par>
                        <p:par>
                          <p:cTn id="109" fill="hold">
                            <p:stCondLst>
                              <p:cond delay="11000"/>
                            </p:stCondLst>
                            <p:childTnLst>
                              <p:par>
                                <p:cTn id="110" presetID="53" presetClass="entr" presetSubtype="16" fill="hold" grpId="0" nodeType="afterEffect">
                                  <p:stCondLst>
                                    <p:cond delay="0"/>
                                  </p:stCondLst>
                                  <p:childTnLst>
                                    <p:set>
                                      <p:cBhvr>
                                        <p:cTn id="111" dur="1" fill="hold">
                                          <p:stCondLst>
                                            <p:cond delay="0"/>
                                          </p:stCondLst>
                                        </p:cTn>
                                        <p:tgtEl>
                                          <p:spTgt spid="44"/>
                                        </p:tgtEl>
                                        <p:attrNameLst>
                                          <p:attrName>style.visibility</p:attrName>
                                        </p:attrNameLst>
                                      </p:cBhvr>
                                      <p:to>
                                        <p:strVal val="visible"/>
                                      </p:to>
                                    </p:set>
                                    <p:anim calcmode="lin" valueType="num">
                                      <p:cBhvr>
                                        <p:cTn id="112" dur="500" fill="hold"/>
                                        <p:tgtEl>
                                          <p:spTgt spid="44"/>
                                        </p:tgtEl>
                                        <p:attrNameLst>
                                          <p:attrName>ppt_w</p:attrName>
                                        </p:attrNameLst>
                                      </p:cBhvr>
                                      <p:tavLst>
                                        <p:tav tm="0">
                                          <p:val>
                                            <p:fltVal val="0"/>
                                          </p:val>
                                        </p:tav>
                                        <p:tav tm="100000">
                                          <p:val>
                                            <p:strVal val="#ppt_w"/>
                                          </p:val>
                                        </p:tav>
                                      </p:tavLst>
                                    </p:anim>
                                    <p:anim calcmode="lin" valueType="num">
                                      <p:cBhvr>
                                        <p:cTn id="113" dur="500" fill="hold"/>
                                        <p:tgtEl>
                                          <p:spTgt spid="44"/>
                                        </p:tgtEl>
                                        <p:attrNameLst>
                                          <p:attrName>ppt_h</p:attrName>
                                        </p:attrNameLst>
                                      </p:cBhvr>
                                      <p:tavLst>
                                        <p:tav tm="0">
                                          <p:val>
                                            <p:fltVal val="0"/>
                                          </p:val>
                                        </p:tav>
                                        <p:tav tm="100000">
                                          <p:val>
                                            <p:strVal val="#ppt_h"/>
                                          </p:val>
                                        </p:tav>
                                      </p:tavLst>
                                    </p:anim>
                                    <p:animEffect transition="in" filter="fade">
                                      <p:cBhvr>
                                        <p:cTn id="114" dur="500"/>
                                        <p:tgtEl>
                                          <p:spTgt spid="44"/>
                                        </p:tgtEl>
                                      </p:cBhvr>
                                    </p:animEffect>
                                  </p:childTnLst>
                                </p:cTn>
                              </p:par>
                            </p:childTnLst>
                          </p:cTn>
                        </p:par>
                        <p:par>
                          <p:cTn id="115" fill="hold">
                            <p:stCondLst>
                              <p:cond delay="11500"/>
                            </p:stCondLst>
                            <p:childTnLst>
                              <p:par>
                                <p:cTn id="116" presetID="2" presetClass="entr" presetSubtype="4" fill="hold" grpId="0" nodeType="afterEffect">
                                  <p:stCondLst>
                                    <p:cond delay="0"/>
                                  </p:stCondLst>
                                  <p:childTnLst>
                                    <p:set>
                                      <p:cBhvr>
                                        <p:cTn id="117" dur="1" fill="hold">
                                          <p:stCondLst>
                                            <p:cond delay="0"/>
                                          </p:stCondLst>
                                        </p:cTn>
                                        <p:tgtEl>
                                          <p:spTgt spid="131"/>
                                        </p:tgtEl>
                                        <p:attrNameLst>
                                          <p:attrName>style.visibility</p:attrName>
                                        </p:attrNameLst>
                                      </p:cBhvr>
                                      <p:to>
                                        <p:strVal val="visible"/>
                                      </p:to>
                                    </p:set>
                                    <p:anim calcmode="lin" valueType="num">
                                      <p:cBhvr additive="base">
                                        <p:cTn id="118" dur="500" fill="hold"/>
                                        <p:tgtEl>
                                          <p:spTgt spid="131"/>
                                        </p:tgtEl>
                                        <p:attrNameLst>
                                          <p:attrName>ppt_x</p:attrName>
                                        </p:attrNameLst>
                                      </p:cBhvr>
                                      <p:tavLst>
                                        <p:tav tm="0">
                                          <p:val>
                                            <p:strVal val="#ppt_x"/>
                                          </p:val>
                                        </p:tav>
                                        <p:tav tm="100000">
                                          <p:val>
                                            <p:strVal val="#ppt_x"/>
                                          </p:val>
                                        </p:tav>
                                      </p:tavLst>
                                    </p:anim>
                                    <p:anim calcmode="lin" valueType="num">
                                      <p:cBhvr additive="base">
                                        <p:cTn id="119" dur="500" fill="hold"/>
                                        <p:tgtEl>
                                          <p:spTgt spid="131"/>
                                        </p:tgtEl>
                                        <p:attrNameLst>
                                          <p:attrName>ppt_y</p:attrName>
                                        </p:attrNameLst>
                                      </p:cBhvr>
                                      <p:tavLst>
                                        <p:tav tm="0">
                                          <p:val>
                                            <p:strVal val="1+#ppt_h/2"/>
                                          </p:val>
                                        </p:tav>
                                        <p:tav tm="100000">
                                          <p:val>
                                            <p:strVal val="#ppt_y"/>
                                          </p:val>
                                        </p:tav>
                                      </p:tavLst>
                                    </p:anim>
                                  </p:childTnLst>
                                </p:cTn>
                              </p:par>
                            </p:childTnLst>
                          </p:cTn>
                        </p:par>
                        <p:par>
                          <p:cTn id="120" fill="hold">
                            <p:stCondLst>
                              <p:cond delay="12000"/>
                            </p:stCondLst>
                            <p:childTnLst>
                              <p:par>
                                <p:cTn id="121" presetID="2" presetClass="entr" presetSubtype="4" fill="hold" nodeType="afterEffect">
                                  <p:stCondLst>
                                    <p:cond delay="0"/>
                                  </p:stCondLst>
                                  <p:childTnLst>
                                    <p:set>
                                      <p:cBhvr>
                                        <p:cTn id="122" dur="1" fill="hold">
                                          <p:stCondLst>
                                            <p:cond delay="0"/>
                                          </p:stCondLst>
                                        </p:cTn>
                                        <p:tgtEl>
                                          <p:spTgt spid="130"/>
                                        </p:tgtEl>
                                        <p:attrNameLst>
                                          <p:attrName>style.visibility</p:attrName>
                                        </p:attrNameLst>
                                      </p:cBhvr>
                                      <p:to>
                                        <p:strVal val="visible"/>
                                      </p:to>
                                    </p:set>
                                    <p:anim calcmode="lin" valueType="num">
                                      <p:cBhvr additive="base">
                                        <p:cTn id="123" dur="500" fill="hold"/>
                                        <p:tgtEl>
                                          <p:spTgt spid="130"/>
                                        </p:tgtEl>
                                        <p:attrNameLst>
                                          <p:attrName>ppt_x</p:attrName>
                                        </p:attrNameLst>
                                      </p:cBhvr>
                                      <p:tavLst>
                                        <p:tav tm="0">
                                          <p:val>
                                            <p:strVal val="#ppt_x"/>
                                          </p:val>
                                        </p:tav>
                                        <p:tav tm="100000">
                                          <p:val>
                                            <p:strVal val="#ppt_x"/>
                                          </p:val>
                                        </p:tav>
                                      </p:tavLst>
                                    </p:anim>
                                    <p:anim calcmode="lin" valueType="num">
                                      <p:cBhvr additive="base">
                                        <p:cTn id="124" dur="500" fill="hold"/>
                                        <p:tgtEl>
                                          <p:spTgt spid="130"/>
                                        </p:tgtEl>
                                        <p:attrNameLst>
                                          <p:attrName>ppt_y</p:attrName>
                                        </p:attrNameLst>
                                      </p:cBhvr>
                                      <p:tavLst>
                                        <p:tav tm="0">
                                          <p:val>
                                            <p:strVal val="1+#ppt_h/2"/>
                                          </p:val>
                                        </p:tav>
                                        <p:tav tm="100000">
                                          <p:val>
                                            <p:strVal val="#ppt_y"/>
                                          </p:val>
                                        </p:tav>
                                      </p:tavLst>
                                    </p:anim>
                                  </p:childTnLst>
                                </p:cTn>
                              </p:par>
                            </p:childTnLst>
                          </p:cTn>
                        </p:par>
                        <p:par>
                          <p:cTn id="125" fill="hold">
                            <p:stCondLst>
                              <p:cond delay="12500"/>
                            </p:stCondLst>
                            <p:childTnLst>
                              <p:par>
                                <p:cTn id="126" presetID="22" presetClass="entr" presetSubtype="8" fill="hold" grpId="0" nodeType="after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wipe(left)">
                                      <p:cBhvr>
                                        <p:cTn id="128" dur="500"/>
                                        <p:tgtEl>
                                          <p:spTgt spid="58"/>
                                        </p:tgtEl>
                                      </p:cBhvr>
                                    </p:animEffect>
                                  </p:childTnLst>
                                </p:cTn>
                              </p:par>
                            </p:childTnLst>
                          </p:cTn>
                        </p:par>
                        <p:par>
                          <p:cTn id="129" fill="hold">
                            <p:stCondLst>
                              <p:cond delay="13000"/>
                            </p:stCondLst>
                            <p:childTnLst>
                              <p:par>
                                <p:cTn id="130" presetID="22" presetClass="entr" presetSubtype="8" fill="hold" grpId="0" nodeType="afterEffect">
                                  <p:stCondLst>
                                    <p:cond delay="0"/>
                                  </p:stCondLst>
                                  <p:childTnLst>
                                    <p:set>
                                      <p:cBhvr>
                                        <p:cTn id="131" dur="1" fill="hold">
                                          <p:stCondLst>
                                            <p:cond delay="0"/>
                                          </p:stCondLst>
                                        </p:cTn>
                                        <p:tgtEl>
                                          <p:spTgt spid="6168"/>
                                        </p:tgtEl>
                                        <p:attrNameLst>
                                          <p:attrName>style.visibility</p:attrName>
                                        </p:attrNameLst>
                                      </p:cBhvr>
                                      <p:to>
                                        <p:strVal val="visible"/>
                                      </p:to>
                                    </p:set>
                                    <p:animEffect transition="in" filter="wipe(left)">
                                      <p:cBhvr>
                                        <p:cTn id="132" dur="500"/>
                                        <p:tgtEl>
                                          <p:spTgt spid="6168"/>
                                        </p:tgtEl>
                                      </p:cBhvr>
                                    </p:animEffect>
                                  </p:childTnLst>
                                </p:cTn>
                              </p:par>
                            </p:childTnLst>
                          </p:cTn>
                        </p:par>
                        <p:par>
                          <p:cTn id="133" fill="hold">
                            <p:stCondLst>
                              <p:cond delay="13500"/>
                            </p:stCondLst>
                            <p:childTnLst>
                              <p:par>
                                <p:cTn id="134" presetID="22" presetClass="entr" presetSubtype="4" fill="hold" nodeType="afterEffect">
                                  <p:stCondLst>
                                    <p:cond delay="0"/>
                                  </p:stCondLst>
                                  <p:childTnLst>
                                    <p:set>
                                      <p:cBhvr>
                                        <p:cTn id="135" dur="1" fill="hold">
                                          <p:stCondLst>
                                            <p:cond delay="0"/>
                                          </p:stCondLst>
                                        </p:cTn>
                                        <p:tgtEl>
                                          <p:spTgt spid="57"/>
                                        </p:tgtEl>
                                        <p:attrNameLst>
                                          <p:attrName>style.visibility</p:attrName>
                                        </p:attrNameLst>
                                      </p:cBhvr>
                                      <p:to>
                                        <p:strVal val="visible"/>
                                      </p:to>
                                    </p:set>
                                    <p:animEffect transition="in" filter="wipe(down)">
                                      <p:cBhvr>
                                        <p:cTn id="136" dur="500"/>
                                        <p:tgtEl>
                                          <p:spTgt spid="57"/>
                                        </p:tgtEl>
                                      </p:cBhvr>
                                    </p:animEffect>
                                  </p:childTnLst>
                                </p:cTn>
                              </p:par>
                            </p:childTnLst>
                          </p:cTn>
                        </p:par>
                        <p:par>
                          <p:cTn id="137" fill="hold">
                            <p:stCondLst>
                              <p:cond delay="14000"/>
                            </p:stCondLst>
                            <p:childTnLst>
                              <p:par>
                                <p:cTn id="138" presetID="53" presetClass="entr" presetSubtype="16" fill="hold" grpId="0" nodeType="after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p:cTn id="140" dur="500" fill="hold"/>
                                        <p:tgtEl>
                                          <p:spTgt spid="40"/>
                                        </p:tgtEl>
                                        <p:attrNameLst>
                                          <p:attrName>ppt_w</p:attrName>
                                        </p:attrNameLst>
                                      </p:cBhvr>
                                      <p:tavLst>
                                        <p:tav tm="0">
                                          <p:val>
                                            <p:fltVal val="0"/>
                                          </p:val>
                                        </p:tav>
                                        <p:tav tm="100000">
                                          <p:val>
                                            <p:strVal val="#ppt_w"/>
                                          </p:val>
                                        </p:tav>
                                      </p:tavLst>
                                    </p:anim>
                                    <p:anim calcmode="lin" valueType="num">
                                      <p:cBhvr>
                                        <p:cTn id="141" dur="500" fill="hold"/>
                                        <p:tgtEl>
                                          <p:spTgt spid="40"/>
                                        </p:tgtEl>
                                        <p:attrNameLst>
                                          <p:attrName>ppt_h</p:attrName>
                                        </p:attrNameLst>
                                      </p:cBhvr>
                                      <p:tavLst>
                                        <p:tav tm="0">
                                          <p:val>
                                            <p:fltVal val="0"/>
                                          </p:val>
                                        </p:tav>
                                        <p:tav tm="100000">
                                          <p:val>
                                            <p:strVal val="#ppt_h"/>
                                          </p:val>
                                        </p:tav>
                                      </p:tavLst>
                                    </p:anim>
                                    <p:animEffect transition="in" filter="fade">
                                      <p:cBhvr>
                                        <p:cTn id="14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8" grpId="0" animBg="1"/>
      <p:bldP spid="6164" grpId="0" animBg="1"/>
      <p:bldP spid="6165" grpId="0" animBg="1"/>
      <p:bldP spid="6166" grpId="0" animBg="1"/>
      <p:bldP spid="6167" grpId="0" animBg="1"/>
      <p:bldP spid="40" grpId="0" animBg="1"/>
      <p:bldP spid="44" grpId="0" animBg="1"/>
      <p:bldP spid="47" grpId="0" animBg="1"/>
      <p:bldP spid="50" grpId="0" animBg="1"/>
      <p:bldP spid="53" grpId="0" animBg="1"/>
      <p:bldP spid="58" grpId="0"/>
      <p:bldP spid="59" grpId="0"/>
      <p:bldP spid="60" grpId="0"/>
      <p:bldP spid="61" grpId="0"/>
      <p:bldP spid="62" grpId="0"/>
      <p:bldP spid="125" grpId="0" animBg="1"/>
      <p:bldP spid="126" grpId="0" animBg="1"/>
      <p:bldP spid="127" grpId="0" animBg="1"/>
      <p:bldP spid="128" grpId="0" animBg="1"/>
      <p:bldP spid="13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3103</TotalTime>
  <Words>1234</Words>
  <Application>Microsoft Office PowerPoint</Application>
  <PresentationFormat>Widescreen</PresentationFormat>
  <Paragraphs>57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583</cp:revision>
  <dcterms:created xsi:type="dcterms:W3CDTF">2015-12-31T02:20:12Z</dcterms:created>
  <dcterms:modified xsi:type="dcterms:W3CDTF">2016-09-17T20:29:28Z</dcterms:modified>
</cp:coreProperties>
</file>