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98"/>
    <a:srgbClr val="FFC000"/>
    <a:srgbClr val="ED7D31"/>
    <a:srgbClr val="00B0F0"/>
    <a:srgbClr val="A5A5A5"/>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108"/>
          <p:cNvSpPr/>
          <p:nvPr/>
        </p:nvSpPr>
        <p:spPr>
          <a:xfrm>
            <a:off x="1138671" y="2431820"/>
            <a:ext cx="2566993" cy="2733474"/>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grpSp>
        <p:nvGrpSpPr>
          <p:cNvPr id="9" name="Group 8"/>
          <p:cNvGrpSpPr/>
          <p:nvPr/>
        </p:nvGrpSpPr>
        <p:grpSpPr>
          <a:xfrm>
            <a:off x="1137483" y="4397563"/>
            <a:ext cx="2570951" cy="1528977"/>
            <a:chOff x="2487907" y="4999019"/>
            <a:chExt cx="2570951" cy="1528977"/>
          </a:xfrm>
          <a:effectLst>
            <a:outerShdw blurRad="50800" dist="38100" dir="2700000" algn="tl" rotWithShape="0">
              <a:prstClr val="black">
                <a:alpha val="40000"/>
              </a:prstClr>
            </a:outerShdw>
          </a:effectLst>
        </p:grpSpPr>
        <p:sp>
          <p:nvSpPr>
            <p:cNvPr id="54" name="Oval 3"/>
            <p:cNvSpPr/>
            <p:nvPr/>
          </p:nvSpPr>
          <p:spPr>
            <a:xfrm>
              <a:off x="2487907" y="5292068"/>
              <a:ext cx="2570951" cy="1235928"/>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nvGrpSpPr>
            <p:cNvPr id="55" name="Group 6"/>
            <p:cNvGrpSpPr/>
            <p:nvPr/>
          </p:nvGrpSpPr>
          <p:grpSpPr>
            <a:xfrm>
              <a:off x="2487907" y="4999019"/>
              <a:ext cx="2570951" cy="1235928"/>
              <a:chOff x="898971" y="2850579"/>
              <a:chExt cx="2033388" cy="977506"/>
            </a:xfrm>
          </p:grpSpPr>
          <p:sp>
            <p:nvSpPr>
              <p:cNvPr id="56" name="Rectangle 5"/>
              <p:cNvSpPr/>
              <p:nvPr/>
            </p:nvSpPr>
            <p:spPr>
              <a:xfrm>
                <a:off x="899209" y="3343275"/>
                <a:ext cx="2030258" cy="2465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sp>
            <p:nvSpPr>
              <p:cNvPr id="57" name="Oval 62"/>
              <p:cNvSpPr/>
              <p:nvPr/>
            </p:nvSpPr>
            <p:spPr>
              <a:xfrm>
                <a:off x="898971" y="2850579"/>
                <a:ext cx="2033388" cy="977506"/>
              </a:xfrm>
              <a:prstGeom prst="ellipse">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grpSp>
      <p:grpSp>
        <p:nvGrpSpPr>
          <p:cNvPr id="10" name="Group 9"/>
          <p:cNvGrpSpPr/>
          <p:nvPr/>
        </p:nvGrpSpPr>
        <p:grpSpPr>
          <a:xfrm>
            <a:off x="1138372" y="3409618"/>
            <a:ext cx="2570951" cy="2074911"/>
            <a:chOff x="1138372" y="3387584"/>
            <a:chExt cx="2570951" cy="2074911"/>
          </a:xfrm>
          <a:effectLst>
            <a:outerShdw blurRad="50800" dist="38100" dir="2700000" algn="tl" rotWithShape="0">
              <a:prstClr val="black">
                <a:alpha val="40000"/>
              </a:prstClr>
            </a:outerShdw>
          </a:effectLst>
        </p:grpSpPr>
        <p:sp>
          <p:nvSpPr>
            <p:cNvPr id="60" name="Oval 66"/>
            <p:cNvSpPr/>
            <p:nvPr/>
          </p:nvSpPr>
          <p:spPr>
            <a:xfrm>
              <a:off x="1138372" y="4226567"/>
              <a:ext cx="2570951" cy="1235928"/>
            </a:xfrm>
            <a:prstGeom prst="ellipse">
              <a:avLst/>
            </a:prstGeom>
            <a:solidFill>
              <a:srgbClr val="ED7D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nvGrpSpPr>
            <p:cNvPr id="63" name="Group 67"/>
            <p:cNvGrpSpPr/>
            <p:nvPr/>
          </p:nvGrpSpPr>
          <p:grpSpPr>
            <a:xfrm>
              <a:off x="1138372" y="3387584"/>
              <a:ext cx="2570951" cy="1480667"/>
              <a:chOff x="898971" y="2418795"/>
              <a:chExt cx="2033388" cy="1171072"/>
            </a:xfrm>
          </p:grpSpPr>
          <p:sp>
            <p:nvSpPr>
              <p:cNvPr id="64" name="Rectangle 68"/>
              <p:cNvSpPr/>
              <p:nvPr/>
            </p:nvSpPr>
            <p:spPr>
              <a:xfrm>
                <a:off x="899209" y="2898732"/>
                <a:ext cx="2030258" cy="6911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sp>
            <p:nvSpPr>
              <p:cNvPr id="65" name="Oval 69"/>
              <p:cNvSpPr/>
              <p:nvPr/>
            </p:nvSpPr>
            <p:spPr>
              <a:xfrm>
                <a:off x="898971" y="2418795"/>
                <a:ext cx="2033388" cy="977506"/>
              </a:xfrm>
              <a:prstGeom prst="ellipse">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grpSp>
      <p:grpSp>
        <p:nvGrpSpPr>
          <p:cNvPr id="11" name="Group 10"/>
          <p:cNvGrpSpPr/>
          <p:nvPr/>
        </p:nvGrpSpPr>
        <p:grpSpPr>
          <a:xfrm>
            <a:off x="1138372" y="2981488"/>
            <a:ext cx="2570951" cy="1528977"/>
            <a:chOff x="1138372" y="2970471"/>
            <a:chExt cx="2570951" cy="1528977"/>
          </a:xfrm>
          <a:effectLst>
            <a:outerShdw blurRad="50800" dist="38100" dir="2700000" algn="tl" rotWithShape="0">
              <a:prstClr val="black">
                <a:alpha val="40000"/>
              </a:prstClr>
            </a:outerShdw>
          </a:effectLst>
        </p:grpSpPr>
        <p:sp>
          <p:nvSpPr>
            <p:cNvPr id="94" name="Oval 3"/>
            <p:cNvSpPr/>
            <p:nvPr/>
          </p:nvSpPr>
          <p:spPr>
            <a:xfrm>
              <a:off x="1138372" y="3263520"/>
              <a:ext cx="2570951" cy="1235928"/>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nvGrpSpPr>
            <p:cNvPr id="95" name="Group 6"/>
            <p:cNvGrpSpPr/>
            <p:nvPr/>
          </p:nvGrpSpPr>
          <p:grpSpPr>
            <a:xfrm>
              <a:off x="1138372" y="2970471"/>
              <a:ext cx="2570951" cy="1235928"/>
              <a:chOff x="898971" y="2850579"/>
              <a:chExt cx="2033388" cy="977506"/>
            </a:xfrm>
          </p:grpSpPr>
          <p:sp>
            <p:nvSpPr>
              <p:cNvPr id="96" name="Rectangle 5"/>
              <p:cNvSpPr/>
              <p:nvPr/>
            </p:nvSpPr>
            <p:spPr>
              <a:xfrm>
                <a:off x="899209" y="3343275"/>
                <a:ext cx="2030258" cy="24659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sp>
            <p:nvSpPr>
              <p:cNvPr id="97" name="Oval 62"/>
              <p:cNvSpPr/>
              <p:nvPr/>
            </p:nvSpPr>
            <p:spPr>
              <a:xfrm>
                <a:off x="898971" y="2850579"/>
                <a:ext cx="2033388" cy="977506"/>
              </a:xfrm>
              <a:prstGeom prst="ellipse">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grpSp>
      <p:grpSp>
        <p:nvGrpSpPr>
          <p:cNvPr id="12" name="Group 11"/>
          <p:cNvGrpSpPr/>
          <p:nvPr/>
        </p:nvGrpSpPr>
        <p:grpSpPr>
          <a:xfrm>
            <a:off x="1138372" y="2325521"/>
            <a:ext cx="2570952" cy="1735147"/>
            <a:chOff x="1138372" y="2325521"/>
            <a:chExt cx="2570952" cy="1735147"/>
          </a:xfrm>
          <a:effectLst>
            <a:outerShdw blurRad="50800" dist="38100" dir="2700000" algn="tl" rotWithShape="0">
              <a:prstClr val="black">
                <a:alpha val="40000"/>
              </a:prstClr>
            </a:outerShdw>
          </a:effectLst>
        </p:grpSpPr>
        <p:sp>
          <p:nvSpPr>
            <p:cNvPr id="99" name="Oval 3"/>
            <p:cNvSpPr/>
            <p:nvPr/>
          </p:nvSpPr>
          <p:spPr>
            <a:xfrm>
              <a:off x="1138372" y="2824741"/>
              <a:ext cx="2570951" cy="1235927"/>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nvGrpSpPr>
            <p:cNvPr id="100" name="Group 6"/>
            <p:cNvGrpSpPr/>
            <p:nvPr/>
          </p:nvGrpSpPr>
          <p:grpSpPr>
            <a:xfrm>
              <a:off x="1138373" y="2325521"/>
              <a:ext cx="2570951" cy="1235928"/>
              <a:chOff x="898972" y="2687517"/>
              <a:chExt cx="2033388" cy="977506"/>
            </a:xfrm>
          </p:grpSpPr>
          <p:sp>
            <p:nvSpPr>
              <p:cNvPr id="101" name="Rectangle 5"/>
              <p:cNvSpPr/>
              <p:nvPr/>
            </p:nvSpPr>
            <p:spPr>
              <a:xfrm>
                <a:off x="899210" y="3173009"/>
                <a:ext cx="2030257" cy="41686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sp>
            <p:nvSpPr>
              <p:cNvPr id="102" name="Oval 62"/>
              <p:cNvSpPr/>
              <p:nvPr/>
            </p:nvSpPr>
            <p:spPr>
              <a:xfrm>
                <a:off x="898972" y="2687517"/>
                <a:ext cx="2033388" cy="977506"/>
              </a:xfrm>
              <a:prstGeom prst="ellipse">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grpSp>
      <p:grpSp>
        <p:nvGrpSpPr>
          <p:cNvPr id="8" name="Group 7"/>
          <p:cNvGrpSpPr/>
          <p:nvPr/>
        </p:nvGrpSpPr>
        <p:grpSpPr>
          <a:xfrm>
            <a:off x="1138372" y="1797051"/>
            <a:ext cx="2570951" cy="1235928"/>
            <a:chOff x="1138372" y="1797051"/>
            <a:chExt cx="2570951" cy="1235928"/>
          </a:xfrm>
          <a:effectLst>
            <a:outerShdw blurRad="50800" dist="38100" dir="2700000" algn="tl" rotWithShape="0">
              <a:prstClr val="black">
                <a:alpha val="40000"/>
              </a:prstClr>
            </a:outerShdw>
          </a:effectLst>
        </p:grpSpPr>
        <p:sp>
          <p:nvSpPr>
            <p:cNvPr id="88" name="Oval 120"/>
            <p:cNvSpPr/>
            <p:nvPr/>
          </p:nvSpPr>
          <p:spPr>
            <a:xfrm>
              <a:off x="1138372" y="1797051"/>
              <a:ext cx="2570951" cy="1235928"/>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89" name="Oval 121"/>
            <p:cNvSpPr/>
            <p:nvPr/>
          </p:nvSpPr>
          <p:spPr>
            <a:xfrm>
              <a:off x="1934294" y="2141828"/>
              <a:ext cx="959724" cy="461365"/>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90" name="Rectangle 122"/>
            <p:cNvSpPr/>
            <p:nvPr/>
          </p:nvSpPr>
          <p:spPr>
            <a:xfrm>
              <a:off x="1934490" y="2173939"/>
              <a:ext cx="959332" cy="220791"/>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91" name="Oval 124"/>
            <p:cNvSpPr/>
            <p:nvPr/>
          </p:nvSpPr>
          <p:spPr>
            <a:xfrm>
              <a:off x="1934294" y="1957168"/>
              <a:ext cx="959724" cy="461365"/>
            </a:xfrm>
            <a:prstGeom prst="ellipse">
              <a:avLst/>
            </a:prstGeom>
            <a:solidFill>
              <a:schemeClr val="bg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grpSp>
      <p:grpSp>
        <p:nvGrpSpPr>
          <p:cNvPr id="119" name="Group 118"/>
          <p:cNvGrpSpPr/>
          <p:nvPr/>
        </p:nvGrpSpPr>
        <p:grpSpPr>
          <a:xfrm>
            <a:off x="4062877" y="2052828"/>
            <a:ext cx="3498851" cy="1738773"/>
            <a:chOff x="863600" y="2381488"/>
            <a:chExt cx="3498851" cy="1738773"/>
          </a:xfrm>
        </p:grpSpPr>
        <p:sp>
          <p:nvSpPr>
            <p:cNvPr id="120" name="Oval 119"/>
            <p:cNvSpPr/>
            <p:nvPr/>
          </p:nvSpPr>
          <p:spPr bwMode="auto">
            <a:xfrm>
              <a:off x="863600" y="2478524"/>
              <a:ext cx="931333" cy="931333"/>
            </a:xfrm>
            <a:prstGeom prst="ellipse">
              <a:avLst/>
            </a:prstGeom>
            <a:blipFill>
              <a:blip r:embed="rId2"/>
              <a:stretch>
                <a:fillRect/>
              </a:stretch>
            </a:blip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3733" b="1" dirty="0">
                <a:solidFill>
                  <a:srgbClr val="00B0F0"/>
                </a:solidFill>
              </a:endParaRPr>
            </a:p>
          </p:txBody>
        </p:sp>
        <p:grpSp>
          <p:nvGrpSpPr>
            <p:cNvPr id="121" name="Group 120"/>
            <p:cNvGrpSpPr/>
            <p:nvPr/>
          </p:nvGrpSpPr>
          <p:grpSpPr>
            <a:xfrm>
              <a:off x="1879600" y="2381488"/>
              <a:ext cx="2482851" cy="1738773"/>
              <a:chOff x="1879600" y="3087314"/>
              <a:chExt cx="3098800" cy="1459292"/>
            </a:xfrm>
          </p:grpSpPr>
          <p:sp>
            <p:nvSpPr>
              <p:cNvPr id="122" name="Text Box 10"/>
              <p:cNvSpPr txBox="1">
                <a:spLocks noChangeArrowheads="1"/>
              </p:cNvSpPr>
              <p:nvPr/>
            </p:nvSpPr>
            <p:spPr bwMode="auto">
              <a:xfrm>
                <a:off x="1879600" y="3410059"/>
                <a:ext cx="3098800" cy="113654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eiusmod tempor incididunt utdse ut labore et</a:t>
                </a:r>
              </a:p>
            </p:txBody>
          </p:sp>
          <p:sp>
            <p:nvSpPr>
              <p:cNvPr id="123" name="Rectangle 122"/>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24" name="Group 123"/>
          <p:cNvGrpSpPr/>
          <p:nvPr/>
        </p:nvGrpSpPr>
        <p:grpSpPr>
          <a:xfrm>
            <a:off x="4062877" y="4187767"/>
            <a:ext cx="3498851" cy="1738773"/>
            <a:chOff x="863600" y="2381488"/>
            <a:chExt cx="3498851" cy="1738773"/>
          </a:xfrm>
        </p:grpSpPr>
        <p:sp>
          <p:nvSpPr>
            <p:cNvPr id="125" name="Oval 124"/>
            <p:cNvSpPr/>
            <p:nvPr/>
          </p:nvSpPr>
          <p:spPr bwMode="auto">
            <a:xfrm>
              <a:off x="863600" y="2478524"/>
              <a:ext cx="931333" cy="931333"/>
            </a:xfrm>
            <a:prstGeom prst="ellipse">
              <a:avLst/>
            </a:prstGeom>
            <a:blipFill>
              <a:blip r:embed="rId3"/>
              <a:stretch>
                <a:fillRect/>
              </a:stretch>
            </a:blip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3733" b="1" dirty="0">
                <a:solidFill>
                  <a:srgbClr val="A5A5A5"/>
                </a:solidFill>
              </a:endParaRPr>
            </a:p>
          </p:txBody>
        </p:sp>
        <p:grpSp>
          <p:nvGrpSpPr>
            <p:cNvPr id="126" name="Group 125"/>
            <p:cNvGrpSpPr/>
            <p:nvPr/>
          </p:nvGrpSpPr>
          <p:grpSpPr>
            <a:xfrm>
              <a:off x="1879600" y="2381488"/>
              <a:ext cx="2482851" cy="1738773"/>
              <a:chOff x="1879600" y="3087314"/>
              <a:chExt cx="3098800" cy="1459292"/>
            </a:xfrm>
          </p:grpSpPr>
          <p:sp>
            <p:nvSpPr>
              <p:cNvPr id="127" name="Text Box 10"/>
              <p:cNvSpPr txBox="1">
                <a:spLocks noChangeArrowheads="1"/>
              </p:cNvSpPr>
              <p:nvPr/>
            </p:nvSpPr>
            <p:spPr bwMode="auto">
              <a:xfrm>
                <a:off x="1879600" y="3410059"/>
                <a:ext cx="3098800" cy="113654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eiusmod tempor incididunt utdse ut labore et</a:t>
                </a:r>
              </a:p>
            </p:txBody>
          </p:sp>
          <p:sp>
            <p:nvSpPr>
              <p:cNvPr id="128" name="Rectangle 127"/>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29" name="Group 128"/>
          <p:cNvGrpSpPr/>
          <p:nvPr/>
        </p:nvGrpSpPr>
        <p:grpSpPr>
          <a:xfrm>
            <a:off x="7798986" y="2052828"/>
            <a:ext cx="3498851" cy="1738773"/>
            <a:chOff x="863600" y="2381488"/>
            <a:chExt cx="3498851" cy="1738773"/>
          </a:xfrm>
        </p:grpSpPr>
        <p:sp>
          <p:nvSpPr>
            <p:cNvPr id="130" name="Oval 129"/>
            <p:cNvSpPr/>
            <p:nvPr/>
          </p:nvSpPr>
          <p:spPr bwMode="auto">
            <a:xfrm>
              <a:off x="863600" y="2478524"/>
              <a:ext cx="931333" cy="931333"/>
            </a:xfrm>
            <a:prstGeom prst="ellipse">
              <a:avLst/>
            </a:prstGeom>
            <a:blipFill>
              <a:blip r:embed="rId4"/>
              <a:stretch>
                <a:fillRect/>
              </a:stretch>
            </a:blip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3733" b="1" dirty="0">
                <a:solidFill>
                  <a:srgbClr val="ED7D31"/>
                </a:solidFill>
              </a:endParaRPr>
            </a:p>
          </p:txBody>
        </p:sp>
        <p:grpSp>
          <p:nvGrpSpPr>
            <p:cNvPr id="131" name="Group 130"/>
            <p:cNvGrpSpPr/>
            <p:nvPr/>
          </p:nvGrpSpPr>
          <p:grpSpPr>
            <a:xfrm>
              <a:off x="1879600" y="2381488"/>
              <a:ext cx="2482851" cy="1738773"/>
              <a:chOff x="1879600" y="3087314"/>
              <a:chExt cx="3098800" cy="1459292"/>
            </a:xfrm>
          </p:grpSpPr>
          <p:sp>
            <p:nvSpPr>
              <p:cNvPr id="132" name="Text Box 10"/>
              <p:cNvSpPr txBox="1">
                <a:spLocks noChangeArrowheads="1"/>
              </p:cNvSpPr>
              <p:nvPr/>
            </p:nvSpPr>
            <p:spPr bwMode="auto">
              <a:xfrm>
                <a:off x="1879600" y="3410059"/>
                <a:ext cx="3098800" cy="113654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eiusmod tempor incididunt utdse ut labore et</a:t>
                </a:r>
              </a:p>
            </p:txBody>
          </p:sp>
          <p:sp>
            <p:nvSpPr>
              <p:cNvPr id="133" name="Rectangle 132"/>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34" name="Group 133"/>
          <p:cNvGrpSpPr/>
          <p:nvPr/>
        </p:nvGrpSpPr>
        <p:grpSpPr>
          <a:xfrm>
            <a:off x="7798986" y="4187767"/>
            <a:ext cx="3498851" cy="1738773"/>
            <a:chOff x="863600" y="2381488"/>
            <a:chExt cx="3498851" cy="1738773"/>
          </a:xfrm>
        </p:grpSpPr>
        <p:sp>
          <p:nvSpPr>
            <p:cNvPr id="135" name="Oval 134"/>
            <p:cNvSpPr/>
            <p:nvPr/>
          </p:nvSpPr>
          <p:spPr bwMode="auto">
            <a:xfrm>
              <a:off x="863600" y="2478524"/>
              <a:ext cx="931333" cy="931333"/>
            </a:xfrm>
            <a:prstGeom prst="ellipse">
              <a:avLst/>
            </a:prstGeom>
            <a:blipFill>
              <a:blip r:embed="rId5"/>
              <a:stretch>
                <a:fillRect/>
              </a:stretch>
            </a:blip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3733" b="1" dirty="0">
                <a:solidFill>
                  <a:srgbClr val="FFC000"/>
                </a:solidFill>
              </a:endParaRPr>
            </a:p>
          </p:txBody>
        </p:sp>
        <p:grpSp>
          <p:nvGrpSpPr>
            <p:cNvPr id="136" name="Group 135"/>
            <p:cNvGrpSpPr/>
            <p:nvPr/>
          </p:nvGrpSpPr>
          <p:grpSpPr>
            <a:xfrm>
              <a:off x="1879600" y="2381488"/>
              <a:ext cx="2482851" cy="1738773"/>
              <a:chOff x="1879600" y="3087314"/>
              <a:chExt cx="3098800" cy="1459292"/>
            </a:xfrm>
          </p:grpSpPr>
          <p:sp>
            <p:nvSpPr>
              <p:cNvPr id="137" name="Text Box 10"/>
              <p:cNvSpPr txBox="1">
                <a:spLocks noChangeArrowheads="1"/>
              </p:cNvSpPr>
              <p:nvPr/>
            </p:nvSpPr>
            <p:spPr bwMode="auto">
              <a:xfrm>
                <a:off x="1879600" y="3410059"/>
                <a:ext cx="3098800" cy="113654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eiusmod tempor incididunt utdse ut labore et</a:t>
                </a:r>
              </a:p>
            </p:txBody>
          </p:sp>
          <p:sp>
            <p:nvSpPr>
              <p:cNvPr id="138" name="Rectangle 137"/>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pic>
        <p:nvPicPr>
          <p:cNvPr id="53" name="Picture 5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58" name="Group 57"/>
          <p:cNvGrpSpPr/>
          <p:nvPr/>
        </p:nvGrpSpPr>
        <p:grpSpPr>
          <a:xfrm>
            <a:off x="754150" y="295106"/>
            <a:ext cx="4364195" cy="665324"/>
            <a:chOff x="754150" y="295106"/>
            <a:chExt cx="4364195" cy="665324"/>
          </a:xfrm>
        </p:grpSpPr>
        <p:sp>
          <p:nvSpPr>
            <p:cNvPr id="59"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61"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70259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anim calcmode="lin" valueType="num">
                                      <p:cBhvr>
                                        <p:cTn id="8" dur="1000" fill="hold"/>
                                        <p:tgtEl>
                                          <p:spTgt spid="52"/>
                                        </p:tgtEl>
                                        <p:attrNameLst>
                                          <p:attrName>ppt_x</p:attrName>
                                        </p:attrNameLst>
                                      </p:cBhvr>
                                      <p:tavLst>
                                        <p:tav tm="0">
                                          <p:val>
                                            <p:strVal val="#ppt_x"/>
                                          </p:val>
                                        </p:tav>
                                        <p:tav tm="100000">
                                          <p:val>
                                            <p:strVal val="#ppt_x"/>
                                          </p:val>
                                        </p:tav>
                                      </p:tavLst>
                                    </p:anim>
                                    <p:anim calcmode="lin" valueType="num">
                                      <p:cBhvr>
                                        <p:cTn id="9" dur="1000" fill="hold"/>
                                        <p:tgtEl>
                                          <p:spTgt spid="5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119"/>
                                        </p:tgtEl>
                                        <p:attrNameLst>
                                          <p:attrName>style.visibility</p:attrName>
                                        </p:attrNameLst>
                                      </p:cBhvr>
                                      <p:to>
                                        <p:strVal val="visible"/>
                                      </p:to>
                                    </p:set>
                                    <p:animEffect transition="in" filter="fade">
                                      <p:cBhvr>
                                        <p:cTn id="23" dur="1000"/>
                                        <p:tgtEl>
                                          <p:spTgt spid="119"/>
                                        </p:tgtEl>
                                      </p:cBhvr>
                                    </p:animEffect>
                                    <p:anim calcmode="lin" valueType="num">
                                      <p:cBhvr>
                                        <p:cTn id="24" dur="1000" fill="hold"/>
                                        <p:tgtEl>
                                          <p:spTgt spid="119"/>
                                        </p:tgtEl>
                                        <p:attrNameLst>
                                          <p:attrName>ppt_x</p:attrName>
                                        </p:attrNameLst>
                                      </p:cBhvr>
                                      <p:tavLst>
                                        <p:tav tm="0">
                                          <p:val>
                                            <p:strVal val="#ppt_x"/>
                                          </p:val>
                                        </p:tav>
                                        <p:tav tm="100000">
                                          <p:val>
                                            <p:strVal val="#ppt_x"/>
                                          </p:val>
                                        </p:tav>
                                      </p:tavLst>
                                    </p:anim>
                                    <p:anim calcmode="lin" valueType="num">
                                      <p:cBhvr>
                                        <p:cTn id="25" dur="1000" fill="hold"/>
                                        <p:tgtEl>
                                          <p:spTgt spid="119"/>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42" presetClass="entr" presetSubtype="0"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fade">
                                      <p:cBhvr>
                                        <p:cTn id="34" dur="1000"/>
                                        <p:tgtEl>
                                          <p:spTgt spid="129"/>
                                        </p:tgtEl>
                                      </p:cBhvr>
                                    </p:animEffect>
                                    <p:anim calcmode="lin" valueType="num">
                                      <p:cBhvr>
                                        <p:cTn id="35" dur="1000" fill="hold"/>
                                        <p:tgtEl>
                                          <p:spTgt spid="129"/>
                                        </p:tgtEl>
                                        <p:attrNameLst>
                                          <p:attrName>ppt_x</p:attrName>
                                        </p:attrNameLst>
                                      </p:cBhvr>
                                      <p:tavLst>
                                        <p:tav tm="0">
                                          <p:val>
                                            <p:strVal val="#ppt_x"/>
                                          </p:val>
                                        </p:tav>
                                        <p:tav tm="100000">
                                          <p:val>
                                            <p:strVal val="#ppt_x"/>
                                          </p:val>
                                        </p:tav>
                                      </p:tavLst>
                                    </p:anim>
                                    <p:anim calcmode="lin" valueType="num">
                                      <p:cBhvr>
                                        <p:cTn id="36" dur="1000" fill="hold"/>
                                        <p:tgtEl>
                                          <p:spTgt spid="129"/>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2" presetClass="entr" presetSubtype="4"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124"/>
                                        </p:tgtEl>
                                        <p:attrNameLst>
                                          <p:attrName>style.visibility</p:attrName>
                                        </p:attrNameLst>
                                      </p:cBhvr>
                                      <p:to>
                                        <p:strVal val="visible"/>
                                      </p:to>
                                    </p:set>
                                    <p:animEffect transition="in" filter="fade">
                                      <p:cBhvr>
                                        <p:cTn id="45" dur="1000"/>
                                        <p:tgtEl>
                                          <p:spTgt spid="124"/>
                                        </p:tgtEl>
                                      </p:cBhvr>
                                    </p:animEffect>
                                    <p:anim calcmode="lin" valueType="num">
                                      <p:cBhvr>
                                        <p:cTn id="46" dur="1000" fill="hold"/>
                                        <p:tgtEl>
                                          <p:spTgt spid="124"/>
                                        </p:tgtEl>
                                        <p:attrNameLst>
                                          <p:attrName>ppt_x</p:attrName>
                                        </p:attrNameLst>
                                      </p:cBhvr>
                                      <p:tavLst>
                                        <p:tav tm="0">
                                          <p:val>
                                            <p:strVal val="#ppt_x"/>
                                          </p:val>
                                        </p:tav>
                                        <p:tav tm="100000">
                                          <p:val>
                                            <p:strVal val="#ppt_x"/>
                                          </p:val>
                                        </p:tav>
                                      </p:tavLst>
                                    </p:anim>
                                    <p:anim calcmode="lin" valueType="num">
                                      <p:cBhvr>
                                        <p:cTn id="47" dur="1000" fill="hold"/>
                                        <p:tgtEl>
                                          <p:spTgt spid="124"/>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2" presetClass="entr" presetSubtype="4" fill="hold"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42" presetClass="entr" presetSubtype="0" fill="hold" nodeType="afterEffect">
                                  <p:stCondLst>
                                    <p:cond delay="0"/>
                                  </p:stCondLst>
                                  <p:childTnLst>
                                    <p:set>
                                      <p:cBhvr>
                                        <p:cTn id="55" dur="1" fill="hold">
                                          <p:stCondLst>
                                            <p:cond delay="0"/>
                                          </p:stCondLst>
                                        </p:cTn>
                                        <p:tgtEl>
                                          <p:spTgt spid="134"/>
                                        </p:tgtEl>
                                        <p:attrNameLst>
                                          <p:attrName>style.visibility</p:attrName>
                                        </p:attrNameLst>
                                      </p:cBhvr>
                                      <p:to>
                                        <p:strVal val="visible"/>
                                      </p:to>
                                    </p:set>
                                    <p:animEffect transition="in" filter="fade">
                                      <p:cBhvr>
                                        <p:cTn id="56" dur="1000"/>
                                        <p:tgtEl>
                                          <p:spTgt spid="134"/>
                                        </p:tgtEl>
                                      </p:cBhvr>
                                    </p:animEffect>
                                    <p:anim calcmode="lin" valueType="num">
                                      <p:cBhvr>
                                        <p:cTn id="57" dur="1000" fill="hold"/>
                                        <p:tgtEl>
                                          <p:spTgt spid="134"/>
                                        </p:tgtEl>
                                        <p:attrNameLst>
                                          <p:attrName>ppt_x</p:attrName>
                                        </p:attrNameLst>
                                      </p:cBhvr>
                                      <p:tavLst>
                                        <p:tav tm="0">
                                          <p:val>
                                            <p:strVal val="#ppt_x"/>
                                          </p:val>
                                        </p:tav>
                                        <p:tav tm="100000">
                                          <p:val>
                                            <p:strVal val="#ppt_x"/>
                                          </p:val>
                                        </p:tav>
                                      </p:tavLst>
                                    </p:anim>
                                    <p:anim calcmode="lin" valueType="num">
                                      <p:cBhvr>
                                        <p:cTn id="58" dur="1000" fill="hold"/>
                                        <p:tgtEl>
                                          <p:spTgt spid="1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3073</TotalTime>
  <Words>1228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580</cp:revision>
  <dcterms:created xsi:type="dcterms:W3CDTF">2015-12-31T02:20:12Z</dcterms:created>
  <dcterms:modified xsi:type="dcterms:W3CDTF">2016-09-17T19:59:36Z</dcterms:modified>
</cp:coreProperties>
</file>