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3136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Freeform 6"/>
          <p:cNvSpPr>
            <a:spLocks/>
          </p:cNvSpPr>
          <p:nvPr/>
        </p:nvSpPr>
        <p:spPr bwMode="auto">
          <a:xfrm>
            <a:off x="4912117" y="1501933"/>
            <a:ext cx="5475817" cy="1511300"/>
          </a:xfrm>
          <a:custGeom>
            <a:avLst/>
            <a:gdLst/>
            <a:ahLst/>
            <a:cxnLst>
              <a:cxn ang="0">
                <a:pos x="1421" y="97"/>
              </a:cxn>
              <a:cxn ang="0">
                <a:pos x="518" y="97"/>
              </a:cxn>
              <a:cxn ang="0">
                <a:pos x="518" y="29"/>
              </a:cxn>
              <a:cxn ang="0">
                <a:pos x="489" y="0"/>
              </a:cxn>
              <a:cxn ang="0">
                <a:pos x="132" y="0"/>
              </a:cxn>
              <a:cxn ang="0">
                <a:pos x="103" y="29"/>
              </a:cxn>
              <a:cxn ang="0">
                <a:pos x="103" y="97"/>
              </a:cxn>
              <a:cxn ang="0">
                <a:pos x="29" y="97"/>
              </a:cxn>
              <a:cxn ang="0">
                <a:pos x="0" y="126"/>
              </a:cxn>
              <a:cxn ang="0">
                <a:pos x="0" y="367"/>
              </a:cxn>
              <a:cxn ang="0">
                <a:pos x="29" y="396"/>
              </a:cxn>
              <a:cxn ang="0">
                <a:pos x="1421" y="396"/>
              </a:cxn>
              <a:cxn ang="0">
                <a:pos x="1450" y="367"/>
              </a:cxn>
              <a:cxn ang="0">
                <a:pos x="1450" y="126"/>
              </a:cxn>
              <a:cxn ang="0">
                <a:pos x="1421" y="97"/>
              </a:cxn>
            </a:cxnLst>
            <a:rect l="0" t="0" r="r" b="b"/>
            <a:pathLst>
              <a:path w="1450" h="396">
                <a:moveTo>
                  <a:pt x="1421" y="97"/>
                </a:moveTo>
                <a:cubicBezTo>
                  <a:pt x="518" y="97"/>
                  <a:pt x="518" y="97"/>
                  <a:pt x="518" y="97"/>
                </a:cubicBezTo>
                <a:cubicBezTo>
                  <a:pt x="518" y="29"/>
                  <a:pt x="518" y="29"/>
                  <a:pt x="518" y="29"/>
                </a:cubicBezTo>
                <a:cubicBezTo>
                  <a:pt x="518" y="13"/>
                  <a:pt x="505" y="0"/>
                  <a:pt x="489" y="0"/>
                </a:cubicBezTo>
                <a:cubicBezTo>
                  <a:pt x="132" y="0"/>
                  <a:pt x="132" y="0"/>
                  <a:pt x="132" y="0"/>
                </a:cubicBezTo>
                <a:cubicBezTo>
                  <a:pt x="116" y="0"/>
                  <a:pt x="103" y="13"/>
                  <a:pt x="103" y="29"/>
                </a:cubicBezTo>
                <a:cubicBezTo>
                  <a:pt x="103" y="97"/>
                  <a:pt x="103" y="97"/>
                  <a:pt x="103" y="97"/>
                </a:cubicBezTo>
                <a:cubicBezTo>
                  <a:pt x="29" y="97"/>
                  <a:pt x="29" y="97"/>
                  <a:pt x="29" y="97"/>
                </a:cubicBezTo>
                <a:cubicBezTo>
                  <a:pt x="13" y="97"/>
                  <a:pt x="0" y="110"/>
                  <a:pt x="0" y="126"/>
                </a:cubicBezTo>
                <a:cubicBezTo>
                  <a:pt x="0" y="367"/>
                  <a:pt x="0" y="367"/>
                  <a:pt x="0" y="367"/>
                </a:cubicBezTo>
                <a:cubicBezTo>
                  <a:pt x="0" y="383"/>
                  <a:pt x="13" y="396"/>
                  <a:pt x="29" y="396"/>
                </a:cubicBezTo>
                <a:cubicBezTo>
                  <a:pt x="1421" y="396"/>
                  <a:pt x="1421" y="396"/>
                  <a:pt x="1421" y="396"/>
                </a:cubicBezTo>
                <a:cubicBezTo>
                  <a:pt x="1437" y="396"/>
                  <a:pt x="1450" y="383"/>
                  <a:pt x="1450" y="367"/>
                </a:cubicBezTo>
                <a:cubicBezTo>
                  <a:pt x="1450" y="126"/>
                  <a:pt x="1450" y="126"/>
                  <a:pt x="1450" y="126"/>
                </a:cubicBezTo>
                <a:cubicBezTo>
                  <a:pt x="1450" y="110"/>
                  <a:pt x="1437" y="97"/>
                  <a:pt x="1421" y="97"/>
                </a:cubicBezTo>
                <a:close/>
              </a:path>
            </a:pathLst>
          </a:custGeom>
          <a:solidFill>
            <a:srgbClr val="00B0F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6"/>
          <p:cNvSpPr>
            <a:spLocks/>
          </p:cNvSpPr>
          <p:nvPr/>
        </p:nvSpPr>
        <p:spPr bwMode="auto">
          <a:xfrm flipH="1">
            <a:off x="1791234" y="2604011"/>
            <a:ext cx="5475817" cy="1511300"/>
          </a:xfrm>
          <a:custGeom>
            <a:avLst/>
            <a:gdLst/>
            <a:ahLst/>
            <a:cxnLst>
              <a:cxn ang="0">
                <a:pos x="1421" y="97"/>
              </a:cxn>
              <a:cxn ang="0">
                <a:pos x="518" y="97"/>
              </a:cxn>
              <a:cxn ang="0">
                <a:pos x="518" y="29"/>
              </a:cxn>
              <a:cxn ang="0">
                <a:pos x="489" y="0"/>
              </a:cxn>
              <a:cxn ang="0">
                <a:pos x="132" y="0"/>
              </a:cxn>
              <a:cxn ang="0">
                <a:pos x="103" y="29"/>
              </a:cxn>
              <a:cxn ang="0">
                <a:pos x="103" y="97"/>
              </a:cxn>
              <a:cxn ang="0">
                <a:pos x="29" y="97"/>
              </a:cxn>
              <a:cxn ang="0">
                <a:pos x="0" y="126"/>
              </a:cxn>
              <a:cxn ang="0">
                <a:pos x="0" y="367"/>
              </a:cxn>
              <a:cxn ang="0">
                <a:pos x="29" y="396"/>
              </a:cxn>
              <a:cxn ang="0">
                <a:pos x="1421" y="396"/>
              </a:cxn>
              <a:cxn ang="0">
                <a:pos x="1450" y="367"/>
              </a:cxn>
              <a:cxn ang="0">
                <a:pos x="1450" y="126"/>
              </a:cxn>
              <a:cxn ang="0">
                <a:pos x="1421" y="97"/>
              </a:cxn>
            </a:cxnLst>
            <a:rect l="0" t="0" r="r" b="b"/>
            <a:pathLst>
              <a:path w="1450" h="396">
                <a:moveTo>
                  <a:pt x="1421" y="97"/>
                </a:moveTo>
                <a:cubicBezTo>
                  <a:pt x="518" y="97"/>
                  <a:pt x="518" y="97"/>
                  <a:pt x="518" y="97"/>
                </a:cubicBezTo>
                <a:cubicBezTo>
                  <a:pt x="518" y="29"/>
                  <a:pt x="518" y="29"/>
                  <a:pt x="518" y="29"/>
                </a:cubicBezTo>
                <a:cubicBezTo>
                  <a:pt x="518" y="13"/>
                  <a:pt x="505" y="0"/>
                  <a:pt x="489" y="0"/>
                </a:cubicBezTo>
                <a:cubicBezTo>
                  <a:pt x="132" y="0"/>
                  <a:pt x="132" y="0"/>
                  <a:pt x="132" y="0"/>
                </a:cubicBezTo>
                <a:cubicBezTo>
                  <a:pt x="116" y="0"/>
                  <a:pt x="103" y="13"/>
                  <a:pt x="103" y="29"/>
                </a:cubicBezTo>
                <a:cubicBezTo>
                  <a:pt x="103" y="97"/>
                  <a:pt x="103" y="97"/>
                  <a:pt x="103" y="97"/>
                </a:cubicBezTo>
                <a:cubicBezTo>
                  <a:pt x="29" y="97"/>
                  <a:pt x="29" y="97"/>
                  <a:pt x="29" y="97"/>
                </a:cubicBezTo>
                <a:cubicBezTo>
                  <a:pt x="13" y="97"/>
                  <a:pt x="0" y="110"/>
                  <a:pt x="0" y="126"/>
                </a:cubicBezTo>
                <a:cubicBezTo>
                  <a:pt x="0" y="367"/>
                  <a:pt x="0" y="367"/>
                  <a:pt x="0" y="367"/>
                </a:cubicBezTo>
                <a:cubicBezTo>
                  <a:pt x="0" y="383"/>
                  <a:pt x="13" y="396"/>
                  <a:pt x="29" y="396"/>
                </a:cubicBezTo>
                <a:cubicBezTo>
                  <a:pt x="1421" y="396"/>
                  <a:pt x="1421" y="396"/>
                  <a:pt x="1421" y="396"/>
                </a:cubicBezTo>
                <a:cubicBezTo>
                  <a:pt x="1437" y="396"/>
                  <a:pt x="1450" y="383"/>
                  <a:pt x="1450" y="367"/>
                </a:cubicBezTo>
                <a:cubicBezTo>
                  <a:pt x="1450" y="126"/>
                  <a:pt x="1450" y="126"/>
                  <a:pt x="1450" y="126"/>
                </a:cubicBezTo>
                <a:cubicBezTo>
                  <a:pt x="1450" y="110"/>
                  <a:pt x="1437" y="97"/>
                  <a:pt x="1421" y="97"/>
                </a:cubicBezTo>
                <a:close/>
              </a:path>
            </a:pathLst>
          </a:custGeom>
          <a:solidFill>
            <a:srgbClr val="ED7D3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6"/>
          <p:cNvSpPr>
            <a:spLocks/>
          </p:cNvSpPr>
          <p:nvPr/>
        </p:nvSpPr>
        <p:spPr bwMode="auto">
          <a:xfrm>
            <a:off x="4912117" y="3706090"/>
            <a:ext cx="5475817" cy="1511300"/>
          </a:xfrm>
          <a:custGeom>
            <a:avLst/>
            <a:gdLst/>
            <a:ahLst/>
            <a:cxnLst>
              <a:cxn ang="0">
                <a:pos x="1421" y="97"/>
              </a:cxn>
              <a:cxn ang="0">
                <a:pos x="518" y="97"/>
              </a:cxn>
              <a:cxn ang="0">
                <a:pos x="518" y="29"/>
              </a:cxn>
              <a:cxn ang="0">
                <a:pos x="489" y="0"/>
              </a:cxn>
              <a:cxn ang="0">
                <a:pos x="132" y="0"/>
              </a:cxn>
              <a:cxn ang="0">
                <a:pos x="103" y="29"/>
              </a:cxn>
              <a:cxn ang="0">
                <a:pos x="103" y="97"/>
              </a:cxn>
              <a:cxn ang="0">
                <a:pos x="29" y="97"/>
              </a:cxn>
              <a:cxn ang="0">
                <a:pos x="0" y="126"/>
              </a:cxn>
              <a:cxn ang="0">
                <a:pos x="0" y="367"/>
              </a:cxn>
              <a:cxn ang="0">
                <a:pos x="29" y="396"/>
              </a:cxn>
              <a:cxn ang="0">
                <a:pos x="1421" y="396"/>
              </a:cxn>
              <a:cxn ang="0">
                <a:pos x="1450" y="367"/>
              </a:cxn>
              <a:cxn ang="0">
                <a:pos x="1450" y="126"/>
              </a:cxn>
              <a:cxn ang="0">
                <a:pos x="1421" y="97"/>
              </a:cxn>
            </a:cxnLst>
            <a:rect l="0" t="0" r="r" b="b"/>
            <a:pathLst>
              <a:path w="1450" h="396">
                <a:moveTo>
                  <a:pt x="1421" y="97"/>
                </a:moveTo>
                <a:cubicBezTo>
                  <a:pt x="518" y="97"/>
                  <a:pt x="518" y="97"/>
                  <a:pt x="518" y="97"/>
                </a:cubicBezTo>
                <a:cubicBezTo>
                  <a:pt x="518" y="29"/>
                  <a:pt x="518" y="29"/>
                  <a:pt x="518" y="29"/>
                </a:cubicBezTo>
                <a:cubicBezTo>
                  <a:pt x="518" y="13"/>
                  <a:pt x="505" y="0"/>
                  <a:pt x="489" y="0"/>
                </a:cubicBezTo>
                <a:cubicBezTo>
                  <a:pt x="132" y="0"/>
                  <a:pt x="132" y="0"/>
                  <a:pt x="132" y="0"/>
                </a:cubicBezTo>
                <a:cubicBezTo>
                  <a:pt x="116" y="0"/>
                  <a:pt x="103" y="13"/>
                  <a:pt x="103" y="29"/>
                </a:cubicBezTo>
                <a:cubicBezTo>
                  <a:pt x="103" y="97"/>
                  <a:pt x="103" y="97"/>
                  <a:pt x="103" y="97"/>
                </a:cubicBezTo>
                <a:cubicBezTo>
                  <a:pt x="29" y="97"/>
                  <a:pt x="29" y="97"/>
                  <a:pt x="29" y="97"/>
                </a:cubicBezTo>
                <a:cubicBezTo>
                  <a:pt x="13" y="97"/>
                  <a:pt x="0" y="110"/>
                  <a:pt x="0" y="126"/>
                </a:cubicBezTo>
                <a:cubicBezTo>
                  <a:pt x="0" y="367"/>
                  <a:pt x="0" y="367"/>
                  <a:pt x="0" y="367"/>
                </a:cubicBezTo>
                <a:cubicBezTo>
                  <a:pt x="0" y="383"/>
                  <a:pt x="13" y="396"/>
                  <a:pt x="29" y="396"/>
                </a:cubicBezTo>
                <a:cubicBezTo>
                  <a:pt x="1421" y="396"/>
                  <a:pt x="1421" y="396"/>
                  <a:pt x="1421" y="396"/>
                </a:cubicBezTo>
                <a:cubicBezTo>
                  <a:pt x="1437" y="396"/>
                  <a:pt x="1450" y="383"/>
                  <a:pt x="1450" y="367"/>
                </a:cubicBezTo>
                <a:cubicBezTo>
                  <a:pt x="1450" y="126"/>
                  <a:pt x="1450" y="126"/>
                  <a:pt x="1450" y="126"/>
                </a:cubicBezTo>
                <a:cubicBezTo>
                  <a:pt x="1450" y="110"/>
                  <a:pt x="1437" y="97"/>
                  <a:pt x="1421" y="97"/>
                </a:cubicBezTo>
                <a:close/>
              </a:path>
            </a:pathLst>
          </a:custGeom>
          <a:solidFill>
            <a:srgbClr val="A5A5A5"/>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
          <p:cNvSpPr>
            <a:spLocks/>
          </p:cNvSpPr>
          <p:nvPr/>
        </p:nvSpPr>
        <p:spPr bwMode="auto">
          <a:xfrm flipH="1">
            <a:off x="1791234" y="4808169"/>
            <a:ext cx="5475817" cy="1511300"/>
          </a:xfrm>
          <a:custGeom>
            <a:avLst/>
            <a:gdLst/>
            <a:ahLst/>
            <a:cxnLst>
              <a:cxn ang="0">
                <a:pos x="1421" y="97"/>
              </a:cxn>
              <a:cxn ang="0">
                <a:pos x="518" y="97"/>
              </a:cxn>
              <a:cxn ang="0">
                <a:pos x="518" y="29"/>
              </a:cxn>
              <a:cxn ang="0">
                <a:pos x="489" y="0"/>
              </a:cxn>
              <a:cxn ang="0">
                <a:pos x="132" y="0"/>
              </a:cxn>
              <a:cxn ang="0">
                <a:pos x="103" y="29"/>
              </a:cxn>
              <a:cxn ang="0">
                <a:pos x="103" y="97"/>
              </a:cxn>
              <a:cxn ang="0">
                <a:pos x="29" y="97"/>
              </a:cxn>
              <a:cxn ang="0">
                <a:pos x="0" y="126"/>
              </a:cxn>
              <a:cxn ang="0">
                <a:pos x="0" y="367"/>
              </a:cxn>
              <a:cxn ang="0">
                <a:pos x="29" y="396"/>
              </a:cxn>
              <a:cxn ang="0">
                <a:pos x="1421" y="396"/>
              </a:cxn>
              <a:cxn ang="0">
                <a:pos x="1450" y="367"/>
              </a:cxn>
              <a:cxn ang="0">
                <a:pos x="1450" y="126"/>
              </a:cxn>
              <a:cxn ang="0">
                <a:pos x="1421" y="97"/>
              </a:cxn>
            </a:cxnLst>
            <a:rect l="0" t="0" r="r" b="b"/>
            <a:pathLst>
              <a:path w="1450" h="396">
                <a:moveTo>
                  <a:pt x="1421" y="97"/>
                </a:moveTo>
                <a:cubicBezTo>
                  <a:pt x="518" y="97"/>
                  <a:pt x="518" y="97"/>
                  <a:pt x="518" y="97"/>
                </a:cubicBezTo>
                <a:cubicBezTo>
                  <a:pt x="518" y="29"/>
                  <a:pt x="518" y="29"/>
                  <a:pt x="518" y="29"/>
                </a:cubicBezTo>
                <a:cubicBezTo>
                  <a:pt x="518" y="13"/>
                  <a:pt x="505" y="0"/>
                  <a:pt x="489" y="0"/>
                </a:cubicBezTo>
                <a:cubicBezTo>
                  <a:pt x="132" y="0"/>
                  <a:pt x="132" y="0"/>
                  <a:pt x="132" y="0"/>
                </a:cubicBezTo>
                <a:cubicBezTo>
                  <a:pt x="116" y="0"/>
                  <a:pt x="103" y="13"/>
                  <a:pt x="103" y="29"/>
                </a:cubicBezTo>
                <a:cubicBezTo>
                  <a:pt x="103" y="97"/>
                  <a:pt x="103" y="97"/>
                  <a:pt x="103" y="97"/>
                </a:cubicBezTo>
                <a:cubicBezTo>
                  <a:pt x="29" y="97"/>
                  <a:pt x="29" y="97"/>
                  <a:pt x="29" y="97"/>
                </a:cubicBezTo>
                <a:cubicBezTo>
                  <a:pt x="13" y="97"/>
                  <a:pt x="0" y="110"/>
                  <a:pt x="0" y="126"/>
                </a:cubicBezTo>
                <a:cubicBezTo>
                  <a:pt x="0" y="367"/>
                  <a:pt x="0" y="367"/>
                  <a:pt x="0" y="367"/>
                </a:cubicBezTo>
                <a:cubicBezTo>
                  <a:pt x="0" y="383"/>
                  <a:pt x="13" y="396"/>
                  <a:pt x="29" y="396"/>
                </a:cubicBezTo>
                <a:cubicBezTo>
                  <a:pt x="1421" y="396"/>
                  <a:pt x="1421" y="396"/>
                  <a:pt x="1421" y="396"/>
                </a:cubicBezTo>
                <a:cubicBezTo>
                  <a:pt x="1437" y="396"/>
                  <a:pt x="1450" y="383"/>
                  <a:pt x="1450" y="367"/>
                </a:cubicBezTo>
                <a:cubicBezTo>
                  <a:pt x="1450" y="126"/>
                  <a:pt x="1450" y="126"/>
                  <a:pt x="1450" y="126"/>
                </a:cubicBezTo>
                <a:cubicBezTo>
                  <a:pt x="1450" y="110"/>
                  <a:pt x="1437" y="97"/>
                  <a:pt x="1421" y="97"/>
                </a:cubicBezTo>
                <a:close/>
              </a:path>
            </a:pathLst>
          </a:custGeom>
          <a:solidFill>
            <a:srgbClr val="FFC00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236"/>
          <p:cNvSpPr>
            <a:spLocks noChangeAspect="1" noEditPoints="1"/>
          </p:cNvSpPr>
          <p:nvPr/>
        </p:nvSpPr>
        <p:spPr bwMode="auto">
          <a:xfrm>
            <a:off x="5792000" y="4035738"/>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19" name="Group 72"/>
          <p:cNvGrpSpPr>
            <a:grpSpLocks noChangeAspect="1"/>
          </p:cNvGrpSpPr>
          <p:nvPr/>
        </p:nvGrpSpPr>
        <p:grpSpPr>
          <a:xfrm>
            <a:off x="5763030" y="1803534"/>
            <a:ext cx="580911" cy="548640"/>
            <a:chOff x="5530851" y="1866899"/>
            <a:chExt cx="285750" cy="269875"/>
          </a:xfrm>
          <a:solidFill>
            <a:schemeClr val="bg1"/>
          </a:solidFill>
          <a:effectLst>
            <a:outerShdw blurRad="50800" dist="38100" dir="2700000" algn="tl" rotWithShape="0">
              <a:prstClr val="black">
                <a:alpha val="40000"/>
              </a:prstClr>
            </a:outerShdw>
          </a:effectLst>
        </p:grpSpPr>
        <p:sp>
          <p:nvSpPr>
            <p:cNvPr id="120"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2" name="Group 61"/>
          <p:cNvGrpSpPr>
            <a:grpSpLocks noChangeAspect="1"/>
          </p:cNvGrpSpPr>
          <p:nvPr/>
        </p:nvGrpSpPr>
        <p:grpSpPr>
          <a:xfrm>
            <a:off x="5818497" y="2880348"/>
            <a:ext cx="548640" cy="564683"/>
            <a:chOff x="2700338" y="1350961"/>
            <a:chExt cx="271463" cy="279401"/>
          </a:xfrm>
          <a:solidFill>
            <a:schemeClr val="bg1"/>
          </a:solidFill>
          <a:effectLst>
            <a:outerShdw blurRad="50800" dist="38100" dir="2700000" algn="tl" rotWithShape="0">
              <a:prstClr val="black">
                <a:alpha val="40000"/>
              </a:prstClr>
            </a:outerShdw>
          </a:effectLst>
        </p:grpSpPr>
        <p:grpSp>
          <p:nvGrpSpPr>
            <p:cNvPr id="123" name="Group 405"/>
            <p:cNvGrpSpPr/>
            <p:nvPr/>
          </p:nvGrpSpPr>
          <p:grpSpPr>
            <a:xfrm>
              <a:off x="2808288" y="1350961"/>
              <a:ext cx="163513" cy="171450"/>
              <a:chOff x="2808288" y="1350961"/>
              <a:chExt cx="163513" cy="171450"/>
            </a:xfrm>
            <a:grpFill/>
          </p:grpSpPr>
          <p:sp>
            <p:nvSpPr>
              <p:cNvPr id="125"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4"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8" name="Group 75"/>
          <p:cNvGrpSpPr>
            <a:grpSpLocks noChangeAspect="1"/>
          </p:cNvGrpSpPr>
          <p:nvPr/>
        </p:nvGrpSpPr>
        <p:grpSpPr>
          <a:xfrm>
            <a:off x="5808263" y="5263692"/>
            <a:ext cx="519133" cy="651935"/>
            <a:chOff x="6743700" y="2347912"/>
            <a:chExt cx="273050" cy="342900"/>
          </a:xfrm>
          <a:solidFill>
            <a:schemeClr val="bg1"/>
          </a:solidFill>
          <a:effectLst>
            <a:outerShdw blurRad="50800" dist="38100" dir="2700000" algn="tl" rotWithShape="0">
              <a:prstClr val="black">
                <a:alpha val="40000"/>
              </a:prstClr>
            </a:outerShdw>
          </a:effectLst>
        </p:grpSpPr>
        <p:sp>
          <p:nvSpPr>
            <p:cNvPr id="12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31" name="TextBox 130"/>
          <p:cNvSpPr txBox="1"/>
          <p:nvPr/>
        </p:nvSpPr>
        <p:spPr>
          <a:xfrm>
            <a:off x="9439518" y="1973445"/>
            <a:ext cx="862159" cy="954107"/>
          </a:xfrm>
          <a:prstGeom prst="rect">
            <a:avLst/>
          </a:prstGeom>
          <a:noFill/>
          <a:effectLst/>
        </p:spPr>
        <p:txBody>
          <a:bodyPr wrap="none" rtlCol="0">
            <a:spAutoFit/>
          </a:bodyPr>
          <a:lstStyle/>
          <a:p>
            <a:pPr algn="ctr"/>
            <a:r>
              <a:rPr lang="en-US" sz="1600" b="1" dirty="0">
                <a:solidFill>
                  <a:schemeClr val="bg1"/>
                </a:solidFill>
              </a:rPr>
              <a:t>OPTION</a:t>
            </a:r>
          </a:p>
          <a:p>
            <a:pPr algn="ctr"/>
            <a:r>
              <a:rPr lang="en-US" sz="4000" b="1" dirty="0">
                <a:solidFill>
                  <a:schemeClr val="bg1"/>
                </a:solidFill>
              </a:rPr>
              <a:t>01</a:t>
            </a:r>
          </a:p>
        </p:txBody>
      </p:sp>
      <p:sp>
        <p:nvSpPr>
          <p:cNvPr id="132" name="TextBox 131"/>
          <p:cNvSpPr txBox="1"/>
          <p:nvPr/>
        </p:nvSpPr>
        <p:spPr>
          <a:xfrm>
            <a:off x="1859363" y="3087189"/>
            <a:ext cx="862159" cy="954107"/>
          </a:xfrm>
          <a:prstGeom prst="rect">
            <a:avLst/>
          </a:prstGeom>
          <a:noFill/>
          <a:effectLst>
            <a:outerShdw blurRad="63500" sx="102000" sy="102000" algn="ctr" rotWithShape="0">
              <a:prstClr val="black">
                <a:alpha val="40000"/>
              </a:prstClr>
            </a:outerShdw>
          </a:effectLst>
        </p:spPr>
        <p:txBody>
          <a:bodyPr wrap="none" rtlCol="0">
            <a:spAutoFit/>
          </a:bodyPr>
          <a:lstStyle/>
          <a:p>
            <a:pPr algn="ctr"/>
            <a:r>
              <a:rPr lang="en-US" sz="1600" b="1" dirty="0">
                <a:solidFill>
                  <a:schemeClr val="bg1"/>
                </a:solidFill>
              </a:rPr>
              <a:t>OPTION</a:t>
            </a:r>
          </a:p>
          <a:p>
            <a:pPr algn="ctr"/>
            <a:r>
              <a:rPr lang="en-US" sz="4000" b="1" dirty="0">
                <a:solidFill>
                  <a:schemeClr val="bg1"/>
                </a:solidFill>
              </a:rPr>
              <a:t>02</a:t>
            </a:r>
          </a:p>
        </p:txBody>
      </p:sp>
      <p:sp>
        <p:nvSpPr>
          <p:cNvPr id="133" name="TextBox 132"/>
          <p:cNvSpPr txBox="1"/>
          <p:nvPr/>
        </p:nvSpPr>
        <p:spPr>
          <a:xfrm>
            <a:off x="9457646" y="4115311"/>
            <a:ext cx="862159" cy="954107"/>
          </a:xfrm>
          <a:prstGeom prst="rect">
            <a:avLst/>
          </a:prstGeom>
          <a:noFill/>
          <a:effectLst/>
        </p:spPr>
        <p:txBody>
          <a:bodyPr wrap="none" rtlCol="0">
            <a:spAutoFit/>
          </a:bodyPr>
          <a:lstStyle/>
          <a:p>
            <a:pPr algn="ctr"/>
            <a:r>
              <a:rPr lang="en-US" sz="1600" b="1" dirty="0">
                <a:solidFill>
                  <a:schemeClr val="bg1"/>
                </a:solidFill>
              </a:rPr>
              <a:t>OPTION</a:t>
            </a:r>
          </a:p>
          <a:p>
            <a:pPr algn="ctr"/>
            <a:r>
              <a:rPr lang="en-US" sz="4000" b="1" dirty="0">
                <a:solidFill>
                  <a:schemeClr val="bg1"/>
                </a:solidFill>
              </a:rPr>
              <a:t>03</a:t>
            </a:r>
          </a:p>
        </p:txBody>
      </p:sp>
      <p:sp>
        <p:nvSpPr>
          <p:cNvPr id="134" name="TextBox 133"/>
          <p:cNvSpPr txBox="1"/>
          <p:nvPr/>
        </p:nvSpPr>
        <p:spPr>
          <a:xfrm>
            <a:off x="1818071" y="5315384"/>
            <a:ext cx="862159" cy="954107"/>
          </a:xfrm>
          <a:prstGeom prst="rect">
            <a:avLst/>
          </a:prstGeom>
          <a:noFill/>
          <a:effectLst/>
        </p:spPr>
        <p:txBody>
          <a:bodyPr wrap="none" rtlCol="0">
            <a:spAutoFit/>
          </a:bodyPr>
          <a:lstStyle/>
          <a:p>
            <a:pPr algn="ctr"/>
            <a:r>
              <a:rPr lang="en-US" sz="1600" b="1" dirty="0">
                <a:solidFill>
                  <a:schemeClr val="bg1"/>
                </a:solidFill>
              </a:rPr>
              <a:t>OPTION</a:t>
            </a:r>
          </a:p>
          <a:p>
            <a:pPr algn="ctr"/>
            <a:r>
              <a:rPr lang="en-US" sz="4000" b="1" dirty="0">
                <a:solidFill>
                  <a:schemeClr val="bg1"/>
                </a:solidFill>
              </a:rPr>
              <a:t>04</a:t>
            </a:r>
          </a:p>
        </p:txBody>
      </p:sp>
      <p:sp>
        <p:nvSpPr>
          <p:cNvPr id="135" name="Text Box 10"/>
          <p:cNvSpPr txBox="1">
            <a:spLocks noChangeArrowheads="1"/>
          </p:cNvSpPr>
          <p:nvPr/>
        </p:nvSpPr>
        <p:spPr bwMode="auto">
          <a:xfrm>
            <a:off x="7113615" y="1913132"/>
            <a:ext cx="2482851"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exercitation</a:t>
            </a:r>
          </a:p>
        </p:txBody>
      </p:sp>
      <p:sp>
        <p:nvSpPr>
          <p:cNvPr id="136" name="Text Box 10"/>
          <p:cNvSpPr txBox="1">
            <a:spLocks noChangeArrowheads="1"/>
          </p:cNvSpPr>
          <p:nvPr/>
        </p:nvSpPr>
        <p:spPr bwMode="auto">
          <a:xfrm>
            <a:off x="2819224" y="3026331"/>
            <a:ext cx="2482851"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exercitation</a:t>
            </a:r>
          </a:p>
        </p:txBody>
      </p:sp>
      <p:sp>
        <p:nvSpPr>
          <p:cNvPr id="137" name="Text Box 10"/>
          <p:cNvSpPr txBox="1">
            <a:spLocks noChangeArrowheads="1"/>
          </p:cNvSpPr>
          <p:nvPr/>
        </p:nvSpPr>
        <p:spPr bwMode="auto">
          <a:xfrm>
            <a:off x="7108176" y="4110449"/>
            <a:ext cx="2482851"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exercitation</a:t>
            </a:r>
          </a:p>
        </p:txBody>
      </p:sp>
      <p:sp>
        <p:nvSpPr>
          <p:cNvPr id="138" name="Text Box 10"/>
          <p:cNvSpPr txBox="1">
            <a:spLocks noChangeArrowheads="1"/>
          </p:cNvSpPr>
          <p:nvPr/>
        </p:nvSpPr>
        <p:spPr bwMode="auto">
          <a:xfrm>
            <a:off x="2819223" y="5217389"/>
            <a:ext cx="2482851"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exercitation</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2" name="Group 31"/>
          <p:cNvGrpSpPr/>
          <p:nvPr/>
        </p:nvGrpSpPr>
        <p:grpSpPr>
          <a:xfrm>
            <a:off x="754150" y="295106"/>
            <a:ext cx="4364195" cy="665324"/>
            <a:chOff x="754150" y="295106"/>
            <a:chExt cx="4364195" cy="665324"/>
          </a:xfrm>
        </p:grpSpPr>
        <p:sp>
          <p:nvSpPr>
            <p:cNvPr id="33"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4"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43749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ppt_x"/>
                                          </p:val>
                                        </p:tav>
                                        <p:tav tm="100000">
                                          <p:val>
                                            <p:strVal val="#ppt_x"/>
                                          </p:val>
                                        </p:tav>
                                      </p:tavLst>
                                    </p:anim>
                                    <p:anim calcmode="lin" valueType="num">
                                      <p:cBhvr additive="base">
                                        <p:cTn id="8" dur="500" fill="hold"/>
                                        <p:tgtEl>
                                          <p:spTgt spid="307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31"/>
                                        </p:tgtEl>
                                        <p:attrNameLst>
                                          <p:attrName>style.visibility</p:attrName>
                                        </p:attrNameLst>
                                      </p:cBhvr>
                                      <p:to>
                                        <p:strVal val="visible"/>
                                      </p:to>
                                    </p:set>
                                    <p:anim calcmode="lin" valueType="num">
                                      <p:cBhvr>
                                        <p:cTn id="12" dur="500" fill="hold"/>
                                        <p:tgtEl>
                                          <p:spTgt spid="131"/>
                                        </p:tgtEl>
                                        <p:attrNameLst>
                                          <p:attrName>ppt_w</p:attrName>
                                        </p:attrNameLst>
                                      </p:cBhvr>
                                      <p:tavLst>
                                        <p:tav tm="0">
                                          <p:val>
                                            <p:fltVal val="0"/>
                                          </p:val>
                                        </p:tav>
                                        <p:tav tm="100000">
                                          <p:val>
                                            <p:strVal val="#ppt_w"/>
                                          </p:val>
                                        </p:tav>
                                      </p:tavLst>
                                    </p:anim>
                                    <p:anim calcmode="lin" valueType="num">
                                      <p:cBhvr>
                                        <p:cTn id="13" dur="500" fill="hold"/>
                                        <p:tgtEl>
                                          <p:spTgt spid="131"/>
                                        </p:tgtEl>
                                        <p:attrNameLst>
                                          <p:attrName>ppt_h</p:attrName>
                                        </p:attrNameLst>
                                      </p:cBhvr>
                                      <p:tavLst>
                                        <p:tav tm="0">
                                          <p:val>
                                            <p:fltVal val="0"/>
                                          </p:val>
                                        </p:tav>
                                        <p:tav tm="100000">
                                          <p:val>
                                            <p:strVal val="#ppt_h"/>
                                          </p:val>
                                        </p:tav>
                                      </p:tavLst>
                                    </p:anim>
                                    <p:animEffect transition="in" filter="fade">
                                      <p:cBhvr>
                                        <p:cTn id="14" dur="500"/>
                                        <p:tgtEl>
                                          <p:spTgt spid="131"/>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19"/>
                                        </p:tgtEl>
                                        <p:attrNameLst>
                                          <p:attrName>style.visibility</p:attrName>
                                        </p:attrNameLst>
                                      </p:cBhvr>
                                      <p:to>
                                        <p:strVal val="visible"/>
                                      </p:to>
                                    </p:set>
                                    <p:anim calcmode="lin" valueType="num">
                                      <p:cBhvr>
                                        <p:cTn id="18" dur="500" fill="hold"/>
                                        <p:tgtEl>
                                          <p:spTgt spid="119"/>
                                        </p:tgtEl>
                                        <p:attrNameLst>
                                          <p:attrName>ppt_w</p:attrName>
                                        </p:attrNameLst>
                                      </p:cBhvr>
                                      <p:tavLst>
                                        <p:tav tm="0">
                                          <p:val>
                                            <p:fltVal val="0"/>
                                          </p:val>
                                        </p:tav>
                                        <p:tav tm="100000">
                                          <p:val>
                                            <p:strVal val="#ppt_w"/>
                                          </p:val>
                                        </p:tav>
                                      </p:tavLst>
                                    </p:anim>
                                    <p:anim calcmode="lin" valueType="num">
                                      <p:cBhvr>
                                        <p:cTn id="19" dur="500" fill="hold"/>
                                        <p:tgtEl>
                                          <p:spTgt spid="119"/>
                                        </p:tgtEl>
                                        <p:attrNameLst>
                                          <p:attrName>ppt_h</p:attrName>
                                        </p:attrNameLst>
                                      </p:cBhvr>
                                      <p:tavLst>
                                        <p:tav tm="0">
                                          <p:val>
                                            <p:fltVal val="0"/>
                                          </p:val>
                                        </p:tav>
                                        <p:tav tm="100000">
                                          <p:val>
                                            <p:strVal val="#ppt_h"/>
                                          </p:val>
                                        </p:tav>
                                      </p:tavLst>
                                    </p:anim>
                                    <p:animEffect transition="in" filter="fade">
                                      <p:cBhvr>
                                        <p:cTn id="20" dur="500"/>
                                        <p:tgtEl>
                                          <p:spTgt spid="119"/>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35"/>
                                        </p:tgtEl>
                                        <p:attrNameLst>
                                          <p:attrName>style.visibility</p:attrName>
                                        </p:attrNameLst>
                                      </p:cBhvr>
                                      <p:to>
                                        <p:strVal val="visible"/>
                                      </p:to>
                                    </p:set>
                                    <p:animEffect transition="in" filter="fade">
                                      <p:cBhvr>
                                        <p:cTn id="24" dur="1000"/>
                                        <p:tgtEl>
                                          <p:spTgt spid="135"/>
                                        </p:tgtEl>
                                      </p:cBhvr>
                                    </p:animEffect>
                                    <p:anim calcmode="lin" valueType="num">
                                      <p:cBhvr>
                                        <p:cTn id="25" dur="1000" fill="hold"/>
                                        <p:tgtEl>
                                          <p:spTgt spid="135"/>
                                        </p:tgtEl>
                                        <p:attrNameLst>
                                          <p:attrName>ppt_x</p:attrName>
                                        </p:attrNameLst>
                                      </p:cBhvr>
                                      <p:tavLst>
                                        <p:tav tm="0">
                                          <p:val>
                                            <p:strVal val="#ppt_x"/>
                                          </p:val>
                                        </p:tav>
                                        <p:tav tm="100000">
                                          <p:val>
                                            <p:strVal val="#ppt_x"/>
                                          </p:val>
                                        </p:tav>
                                      </p:tavLst>
                                    </p:anim>
                                    <p:anim calcmode="lin" valueType="num">
                                      <p:cBhvr>
                                        <p:cTn id="26" dur="1000" fill="hold"/>
                                        <p:tgtEl>
                                          <p:spTgt spid="13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147"/>
                                        </p:tgtEl>
                                        <p:attrNameLst>
                                          <p:attrName>style.visibility</p:attrName>
                                        </p:attrNameLst>
                                      </p:cBhvr>
                                      <p:to>
                                        <p:strVal val="visible"/>
                                      </p:to>
                                    </p:set>
                                    <p:anim calcmode="lin" valueType="num">
                                      <p:cBhvr additive="base">
                                        <p:cTn id="30" dur="500" fill="hold"/>
                                        <p:tgtEl>
                                          <p:spTgt spid="147"/>
                                        </p:tgtEl>
                                        <p:attrNameLst>
                                          <p:attrName>ppt_x</p:attrName>
                                        </p:attrNameLst>
                                      </p:cBhvr>
                                      <p:tavLst>
                                        <p:tav tm="0">
                                          <p:val>
                                            <p:strVal val="#ppt_x"/>
                                          </p:val>
                                        </p:tav>
                                        <p:tav tm="100000">
                                          <p:val>
                                            <p:strVal val="#ppt_x"/>
                                          </p:val>
                                        </p:tav>
                                      </p:tavLst>
                                    </p:anim>
                                    <p:anim calcmode="lin" valueType="num">
                                      <p:cBhvr additive="base">
                                        <p:cTn id="31" dur="500" fill="hold"/>
                                        <p:tgtEl>
                                          <p:spTgt spid="147"/>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32"/>
                                        </p:tgtEl>
                                        <p:attrNameLst>
                                          <p:attrName>style.visibility</p:attrName>
                                        </p:attrNameLst>
                                      </p:cBhvr>
                                      <p:to>
                                        <p:strVal val="visible"/>
                                      </p:to>
                                    </p:set>
                                    <p:anim calcmode="lin" valueType="num">
                                      <p:cBhvr>
                                        <p:cTn id="35" dur="500" fill="hold"/>
                                        <p:tgtEl>
                                          <p:spTgt spid="132"/>
                                        </p:tgtEl>
                                        <p:attrNameLst>
                                          <p:attrName>ppt_w</p:attrName>
                                        </p:attrNameLst>
                                      </p:cBhvr>
                                      <p:tavLst>
                                        <p:tav tm="0">
                                          <p:val>
                                            <p:fltVal val="0"/>
                                          </p:val>
                                        </p:tav>
                                        <p:tav tm="100000">
                                          <p:val>
                                            <p:strVal val="#ppt_w"/>
                                          </p:val>
                                        </p:tav>
                                      </p:tavLst>
                                    </p:anim>
                                    <p:anim calcmode="lin" valueType="num">
                                      <p:cBhvr>
                                        <p:cTn id="36" dur="500" fill="hold"/>
                                        <p:tgtEl>
                                          <p:spTgt spid="132"/>
                                        </p:tgtEl>
                                        <p:attrNameLst>
                                          <p:attrName>ppt_h</p:attrName>
                                        </p:attrNameLst>
                                      </p:cBhvr>
                                      <p:tavLst>
                                        <p:tav tm="0">
                                          <p:val>
                                            <p:fltVal val="0"/>
                                          </p:val>
                                        </p:tav>
                                        <p:tav tm="100000">
                                          <p:val>
                                            <p:strVal val="#ppt_h"/>
                                          </p:val>
                                        </p:tav>
                                      </p:tavLst>
                                    </p:anim>
                                    <p:animEffect transition="in" filter="fade">
                                      <p:cBhvr>
                                        <p:cTn id="37" dur="500"/>
                                        <p:tgtEl>
                                          <p:spTgt spid="132"/>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122"/>
                                        </p:tgtEl>
                                        <p:attrNameLst>
                                          <p:attrName>style.visibility</p:attrName>
                                        </p:attrNameLst>
                                      </p:cBhvr>
                                      <p:to>
                                        <p:strVal val="visible"/>
                                      </p:to>
                                    </p:set>
                                    <p:anim calcmode="lin" valueType="num">
                                      <p:cBhvr>
                                        <p:cTn id="41" dur="500" fill="hold"/>
                                        <p:tgtEl>
                                          <p:spTgt spid="122"/>
                                        </p:tgtEl>
                                        <p:attrNameLst>
                                          <p:attrName>ppt_w</p:attrName>
                                        </p:attrNameLst>
                                      </p:cBhvr>
                                      <p:tavLst>
                                        <p:tav tm="0">
                                          <p:val>
                                            <p:fltVal val="0"/>
                                          </p:val>
                                        </p:tav>
                                        <p:tav tm="100000">
                                          <p:val>
                                            <p:strVal val="#ppt_w"/>
                                          </p:val>
                                        </p:tav>
                                      </p:tavLst>
                                    </p:anim>
                                    <p:anim calcmode="lin" valueType="num">
                                      <p:cBhvr>
                                        <p:cTn id="42" dur="500" fill="hold"/>
                                        <p:tgtEl>
                                          <p:spTgt spid="122"/>
                                        </p:tgtEl>
                                        <p:attrNameLst>
                                          <p:attrName>ppt_h</p:attrName>
                                        </p:attrNameLst>
                                      </p:cBhvr>
                                      <p:tavLst>
                                        <p:tav tm="0">
                                          <p:val>
                                            <p:fltVal val="0"/>
                                          </p:val>
                                        </p:tav>
                                        <p:tav tm="100000">
                                          <p:val>
                                            <p:strVal val="#ppt_h"/>
                                          </p:val>
                                        </p:tav>
                                      </p:tavLst>
                                    </p:anim>
                                    <p:animEffect transition="in" filter="fade">
                                      <p:cBhvr>
                                        <p:cTn id="43" dur="500"/>
                                        <p:tgtEl>
                                          <p:spTgt spid="122"/>
                                        </p:tgtEl>
                                      </p:cBhvr>
                                    </p:animEffect>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36"/>
                                        </p:tgtEl>
                                        <p:attrNameLst>
                                          <p:attrName>style.visibility</p:attrName>
                                        </p:attrNameLst>
                                      </p:cBhvr>
                                      <p:to>
                                        <p:strVal val="visible"/>
                                      </p:to>
                                    </p:set>
                                    <p:animEffect transition="in" filter="fade">
                                      <p:cBhvr>
                                        <p:cTn id="47" dur="1000"/>
                                        <p:tgtEl>
                                          <p:spTgt spid="136"/>
                                        </p:tgtEl>
                                      </p:cBhvr>
                                    </p:animEffect>
                                    <p:anim calcmode="lin" valueType="num">
                                      <p:cBhvr>
                                        <p:cTn id="48" dur="1000" fill="hold"/>
                                        <p:tgtEl>
                                          <p:spTgt spid="136"/>
                                        </p:tgtEl>
                                        <p:attrNameLst>
                                          <p:attrName>ppt_x</p:attrName>
                                        </p:attrNameLst>
                                      </p:cBhvr>
                                      <p:tavLst>
                                        <p:tav tm="0">
                                          <p:val>
                                            <p:strVal val="#ppt_x"/>
                                          </p:val>
                                        </p:tav>
                                        <p:tav tm="100000">
                                          <p:val>
                                            <p:strVal val="#ppt_x"/>
                                          </p:val>
                                        </p:tav>
                                      </p:tavLst>
                                    </p:anim>
                                    <p:anim calcmode="lin" valueType="num">
                                      <p:cBhvr>
                                        <p:cTn id="49" dur="1000" fill="hold"/>
                                        <p:tgtEl>
                                          <p:spTgt spid="136"/>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2" presetClass="entr" presetSubtype="4" fill="hold" grpId="0" nodeType="afterEffect">
                                  <p:stCondLst>
                                    <p:cond delay="0"/>
                                  </p:stCondLst>
                                  <p:childTnLst>
                                    <p:set>
                                      <p:cBhvr>
                                        <p:cTn id="52" dur="1" fill="hold">
                                          <p:stCondLst>
                                            <p:cond delay="0"/>
                                          </p:stCondLst>
                                        </p:cTn>
                                        <p:tgtEl>
                                          <p:spTgt spid="187"/>
                                        </p:tgtEl>
                                        <p:attrNameLst>
                                          <p:attrName>style.visibility</p:attrName>
                                        </p:attrNameLst>
                                      </p:cBhvr>
                                      <p:to>
                                        <p:strVal val="visible"/>
                                      </p:to>
                                    </p:set>
                                    <p:anim calcmode="lin" valueType="num">
                                      <p:cBhvr additive="base">
                                        <p:cTn id="53" dur="500" fill="hold"/>
                                        <p:tgtEl>
                                          <p:spTgt spid="187"/>
                                        </p:tgtEl>
                                        <p:attrNameLst>
                                          <p:attrName>ppt_x</p:attrName>
                                        </p:attrNameLst>
                                      </p:cBhvr>
                                      <p:tavLst>
                                        <p:tav tm="0">
                                          <p:val>
                                            <p:strVal val="#ppt_x"/>
                                          </p:val>
                                        </p:tav>
                                        <p:tav tm="100000">
                                          <p:val>
                                            <p:strVal val="#ppt_x"/>
                                          </p:val>
                                        </p:tav>
                                      </p:tavLst>
                                    </p:anim>
                                    <p:anim calcmode="lin" valueType="num">
                                      <p:cBhvr additive="base">
                                        <p:cTn id="54" dur="500" fill="hold"/>
                                        <p:tgtEl>
                                          <p:spTgt spid="187"/>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53" presetClass="entr" presetSubtype="16" fill="hold" grpId="0" nodeType="afterEffect">
                                  <p:stCondLst>
                                    <p:cond delay="0"/>
                                  </p:stCondLst>
                                  <p:childTnLst>
                                    <p:set>
                                      <p:cBhvr>
                                        <p:cTn id="57" dur="1" fill="hold">
                                          <p:stCondLst>
                                            <p:cond delay="0"/>
                                          </p:stCondLst>
                                        </p:cTn>
                                        <p:tgtEl>
                                          <p:spTgt spid="133"/>
                                        </p:tgtEl>
                                        <p:attrNameLst>
                                          <p:attrName>style.visibility</p:attrName>
                                        </p:attrNameLst>
                                      </p:cBhvr>
                                      <p:to>
                                        <p:strVal val="visible"/>
                                      </p:to>
                                    </p:set>
                                    <p:anim calcmode="lin" valueType="num">
                                      <p:cBhvr>
                                        <p:cTn id="58" dur="500" fill="hold"/>
                                        <p:tgtEl>
                                          <p:spTgt spid="133"/>
                                        </p:tgtEl>
                                        <p:attrNameLst>
                                          <p:attrName>ppt_w</p:attrName>
                                        </p:attrNameLst>
                                      </p:cBhvr>
                                      <p:tavLst>
                                        <p:tav tm="0">
                                          <p:val>
                                            <p:fltVal val="0"/>
                                          </p:val>
                                        </p:tav>
                                        <p:tav tm="100000">
                                          <p:val>
                                            <p:strVal val="#ppt_w"/>
                                          </p:val>
                                        </p:tav>
                                      </p:tavLst>
                                    </p:anim>
                                    <p:anim calcmode="lin" valueType="num">
                                      <p:cBhvr>
                                        <p:cTn id="59" dur="500" fill="hold"/>
                                        <p:tgtEl>
                                          <p:spTgt spid="133"/>
                                        </p:tgtEl>
                                        <p:attrNameLst>
                                          <p:attrName>ppt_h</p:attrName>
                                        </p:attrNameLst>
                                      </p:cBhvr>
                                      <p:tavLst>
                                        <p:tav tm="0">
                                          <p:val>
                                            <p:fltVal val="0"/>
                                          </p:val>
                                        </p:tav>
                                        <p:tav tm="100000">
                                          <p:val>
                                            <p:strVal val="#ppt_h"/>
                                          </p:val>
                                        </p:tav>
                                      </p:tavLst>
                                    </p:anim>
                                    <p:animEffect transition="in" filter="fade">
                                      <p:cBhvr>
                                        <p:cTn id="60" dur="500"/>
                                        <p:tgtEl>
                                          <p:spTgt spid="133"/>
                                        </p:tgtEl>
                                      </p:cBhvr>
                                    </p:animEffect>
                                  </p:childTnLst>
                                </p:cTn>
                              </p:par>
                            </p:childTnLst>
                          </p:cTn>
                        </p:par>
                        <p:par>
                          <p:cTn id="61" fill="hold">
                            <p:stCondLst>
                              <p:cond delay="6000"/>
                            </p:stCondLst>
                            <p:childTnLst>
                              <p:par>
                                <p:cTn id="62" presetID="53" presetClass="entr" presetSubtype="16" fill="hold" grpId="0" nodeType="afterEffect">
                                  <p:stCondLst>
                                    <p:cond delay="0"/>
                                  </p:stCondLst>
                                  <p:childTnLst>
                                    <p:set>
                                      <p:cBhvr>
                                        <p:cTn id="63" dur="1" fill="hold">
                                          <p:stCondLst>
                                            <p:cond delay="0"/>
                                          </p:stCondLst>
                                        </p:cTn>
                                        <p:tgtEl>
                                          <p:spTgt spid="118"/>
                                        </p:tgtEl>
                                        <p:attrNameLst>
                                          <p:attrName>style.visibility</p:attrName>
                                        </p:attrNameLst>
                                      </p:cBhvr>
                                      <p:to>
                                        <p:strVal val="visible"/>
                                      </p:to>
                                    </p:set>
                                    <p:anim calcmode="lin" valueType="num">
                                      <p:cBhvr>
                                        <p:cTn id="64" dur="500" fill="hold"/>
                                        <p:tgtEl>
                                          <p:spTgt spid="118"/>
                                        </p:tgtEl>
                                        <p:attrNameLst>
                                          <p:attrName>ppt_w</p:attrName>
                                        </p:attrNameLst>
                                      </p:cBhvr>
                                      <p:tavLst>
                                        <p:tav tm="0">
                                          <p:val>
                                            <p:fltVal val="0"/>
                                          </p:val>
                                        </p:tav>
                                        <p:tav tm="100000">
                                          <p:val>
                                            <p:strVal val="#ppt_w"/>
                                          </p:val>
                                        </p:tav>
                                      </p:tavLst>
                                    </p:anim>
                                    <p:anim calcmode="lin" valueType="num">
                                      <p:cBhvr>
                                        <p:cTn id="65" dur="500" fill="hold"/>
                                        <p:tgtEl>
                                          <p:spTgt spid="118"/>
                                        </p:tgtEl>
                                        <p:attrNameLst>
                                          <p:attrName>ppt_h</p:attrName>
                                        </p:attrNameLst>
                                      </p:cBhvr>
                                      <p:tavLst>
                                        <p:tav tm="0">
                                          <p:val>
                                            <p:fltVal val="0"/>
                                          </p:val>
                                        </p:tav>
                                        <p:tav tm="100000">
                                          <p:val>
                                            <p:strVal val="#ppt_h"/>
                                          </p:val>
                                        </p:tav>
                                      </p:tavLst>
                                    </p:anim>
                                    <p:animEffect transition="in" filter="fade">
                                      <p:cBhvr>
                                        <p:cTn id="66" dur="500"/>
                                        <p:tgtEl>
                                          <p:spTgt spid="118"/>
                                        </p:tgtEl>
                                      </p:cBhvr>
                                    </p:animEffect>
                                  </p:childTnLst>
                                </p:cTn>
                              </p:par>
                            </p:childTnLst>
                          </p:cTn>
                        </p:par>
                        <p:par>
                          <p:cTn id="67" fill="hold">
                            <p:stCondLst>
                              <p:cond delay="6500"/>
                            </p:stCondLst>
                            <p:childTnLst>
                              <p:par>
                                <p:cTn id="68" presetID="42" presetClass="entr" presetSubtype="0" fill="hold" grpId="0" nodeType="afterEffect">
                                  <p:stCondLst>
                                    <p:cond delay="0"/>
                                  </p:stCondLst>
                                  <p:childTnLst>
                                    <p:set>
                                      <p:cBhvr>
                                        <p:cTn id="69" dur="1" fill="hold">
                                          <p:stCondLst>
                                            <p:cond delay="0"/>
                                          </p:stCondLst>
                                        </p:cTn>
                                        <p:tgtEl>
                                          <p:spTgt spid="137"/>
                                        </p:tgtEl>
                                        <p:attrNameLst>
                                          <p:attrName>style.visibility</p:attrName>
                                        </p:attrNameLst>
                                      </p:cBhvr>
                                      <p:to>
                                        <p:strVal val="visible"/>
                                      </p:to>
                                    </p:set>
                                    <p:animEffect transition="in" filter="fade">
                                      <p:cBhvr>
                                        <p:cTn id="70" dur="1000"/>
                                        <p:tgtEl>
                                          <p:spTgt spid="137"/>
                                        </p:tgtEl>
                                      </p:cBhvr>
                                    </p:animEffect>
                                    <p:anim calcmode="lin" valueType="num">
                                      <p:cBhvr>
                                        <p:cTn id="71" dur="1000" fill="hold"/>
                                        <p:tgtEl>
                                          <p:spTgt spid="137"/>
                                        </p:tgtEl>
                                        <p:attrNameLst>
                                          <p:attrName>ppt_x</p:attrName>
                                        </p:attrNameLst>
                                      </p:cBhvr>
                                      <p:tavLst>
                                        <p:tav tm="0">
                                          <p:val>
                                            <p:strVal val="#ppt_x"/>
                                          </p:val>
                                        </p:tav>
                                        <p:tav tm="100000">
                                          <p:val>
                                            <p:strVal val="#ppt_x"/>
                                          </p:val>
                                        </p:tav>
                                      </p:tavLst>
                                    </p:anim>
                                    <p:anim calcmode="lin" valueType="num">
                                      <p:cBhvr>
                                        <p:cTn id="72" dur="1000" fill="hold"/>
                                        <p:tgtEl>
                                          <p:spTgt spid="13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227"/>
                                        </p:tgtEl>
                                        <p:attrNameLst>
                                          <p:attrName>style.visibility</p:attrName>
                                        </p:attrNameLst>
                                      </p:cBhvr>
                                      <p:to>
                                        <p:strVal val="visible"/>
                                      </p:to>
                                    </p:set>
                                    <p:anim calcmode="lin" valueType="num">
                                      <p:cBhvr additive="base">
                                        <p:cTn id="76" dur="500" fill="hold"/>
                                        <p:tgtEl>
                                          <p:spTgt spid="227"/>
                                        </p:tgtEl>
                                        <p:attrNameLst>
                                          <p:attrName>ppt_x</p:attrName>
                                        </p:attrNameLst>
                                      </p:cBhvr>
                                      <p:tavLst>
                                        <p:tav tm="0">
                                          <p:val>
                                            <p:strVal val="#ppt_x"/>
                                          </p:val>
                                        </p:tav>
                                        <p:tav tm="100000">
                                          <p:val>
                                            <p:strVal val="#ppt_x"/>
                                          </p:val>
                                        </p:tav>
                                      </p:tavLst>
                                    </p:anim>
                                    <p:anim calcmode="lin" valueType="num">
                                      <p:cBhvr additive="base">
                                        <p:cTn id="77" dur="500" fill="hold"/>
                                        <p:tgtEl>
                                          <p:spTgt spid="227"/>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134"/>
                                        </p:tgtEl>
                                        <p:attrNameLst>
                                          <p:attrName>style.visibility</p:attrName>
                                        </p:attrNameLst>
                                      </p:cBhvr>
                                      <p:to>
                                        <p:strVal val="visible"/>
                                      </p:to>
                                    </p:set>
                                    <p:anim calcmode="lin" valueType="num">
                                      <p:cBhvr>
                                        <p:cTn id="81" dur="500" fill="hold"/>
                                        <p:tgtEl>
                                          <p:spTgt spid="134"/>
                                        </p:tgtEl>
                                        <p:attrNameLst>
                                          <p:attrName>ppt_w</p:attrName>
                                        </p:attrNameLst>
                                      </p:cBhvr>
                                      <p:tavLst>
                                        <p:tav tm="0">
                                          <p:val>
                                            <p:fltVal val="0"/>
                                          </p:val>
                                        </p:tav>
                                        <p:tav tm="100000">
                                          <p:val>
                                            <p:strVal val="#ppt_w"/>
                                          </p:val>
                                        </p:tav>
                                      </p:tavLst>
                                    </p:anim>
                                    <p:anim calcmode="lin" valueType="num">
                                      <p:cBhvr>
                                        <p:cTn id="82" dur="500" fill="hold"/>
                                        <p:tgtEl>
                                          <p:spTgt spid="134"/>
                                        </p:tgtEl>
                                        <p:attrNameLst>
                                          <p:attrName>ppt_h</p:attrName>
                                        </p:attrNameLst>
                                      </p:cBhvr>
                                      <p:tavLst>
                                        <p:tav tm="0">
                                          <p:val>
                                            <p:fltVal val="0"/>
                                          </p:val>
                                        </p:tav>
                                        <p:tav tm="100000">
                                          <p:val>
                                            <p:strVal val="#ppt_h"/>
                                          </p:val>
                                        </p:tav>
                                      </p:tavLst>
                                    </p:anim>
                                    <p:animEffect transition="in" filter="fade">
                                      <p:cBhvr>
                                        <p:cTn id="83" dur="500"/>
                                        <p:tgtEl>
                                          <p:spTgt spid="134"/>
                                        </p:tgtEl>
                                      </p:cBhvr>
                                    </p:animEffect>
                                  </p:childTnLst>
                                </p:cTn>
                              </p:par>
                            </p:childTnLst>
                          </p:cTn>
                        </p:par>
                        <p:par>
                          <p:cTn id="84" fill="hold">
                            <p:stCondLst>
                              <p:cond delay="8500"/>
                            </p:stCondLst>
                            <p:childTnLst>
                              <p:par>
                                <p:cTn id="85" presetID="53" presetClass="entr" presetSubtype="16" fill="hold" nodeType="afterEffect">
                                  <p:stCondLst>
                                    <p:cond delay="0"/>
                                  </p:stCondLst>
                                  <p:childTnLst>
                                    <p:set>
                                      <p:cBhvr>
                                        <p:cTn id="86" dur="1" fill="hold">
                                          <p:stCondLst>
                                            <p:cond delay="0"/>
                                          </p:stCondLst>
                                        </p:cTn>
                                        <p:tgtEl>
                                          <p:spTgt spid="128"/>
                                        </p:tgtEl>
                                        <p:attrNameLst>
                                          <p:attrName>style.visibility</p:attrName>
                                        </p:attrNameLst>
                                      </p:cBhvr>
                                      <p:to>
                                        <p:strVal val="visible"/>
                                      </p:to>
                                    </p:set>
                                    <p:anim calcmode="lin" valueType="num">
                                      <p:cBhvr>
                                        <p:cTn id="87" dur="500" fill="hold"/>
                                        <p:tgtEl>
                                          <p:spTgt spid="128"/>
                                        </p:tgtEl>
                                        <p:attrNameLst>
                                          <p:attrName>ppt_w</p:attrName>
                                        </p:attrNameLst>
                                      </p:cBhvr>
                                      <p:tavLst>
                                        <p:tav tm="0">
                                          <p:val>
                                            <p:fltVal val="0"/>
                                          </p:val>
                                        </p:tav>
                                        <p:tav tm="100000">
                                          <p:val>
                                            <p:strVal val="#ppt_w"/>
                                          </p:val>
                                        </p:tav>
                                      </p:tavLst>
                                    </p:anim>
                                    <p:anim calcmode="lin" valueType="num">
                                      <p:cBhvr>
                                        <p:cTn id="88" dur="500" fill="hold"/>
                                        <p:tgtEl>
                                          <p:spTgt spid="128"/>
                                        </p:tgtEl>
                                        <p:attrNameLst>
                                          <p:attrName>ppt_h</p:attrName>
                                        </p:attrNameLst>
                                      </p:cBhvr>
                                      <p:tavLst>
                                        <p:tav tm="0">
                                          <p:val>
                                            <p:fltVal val="0"/>
                                          </p:val>
                                        </p:tav>
                                        <p:tav tm="100000">
                                          <p:val>
                                            <p:strVal val="#ppt_h"/>
                                          </p:val>
                                        </p:tav>
                                      </p:tavLst>
                                    </p:anim>
                                    <p:animEffect transition="in" filter="fade">
                                      <p:cBhvr>
                                        <p:cTn id="89" dur="500"/>
                                        <p:tgtEl>
                                          <p:spTgt spid="128"/>
                                        </p:tgtEl>
                                      </p:cBhvr>
                                    </p:animEffect>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P spid="147" grpId="0" animBg="1"/>
      <p:bldP spid="187" grpId="0" animBg="1"/>
      <p:bldP spid="227" grpId="0" animBg="1"/>
      <p:bldP spid="118" grpId="0" animBg="1"/>
      <p:bldP spid="131" grpId="0"/>
      <p:bldP spid="132" grpId="0"/>
      <p:bldP spid="133" grpId="0"/>
      <p:bldP spid="134" grpId="0"/>
      <p:bldP spid="135" grpId="0"/>
      <p:bldP spid="136" grpId="0"/>
      <p:bldP spid="137" grpId="0"/>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3059</TotalTime>
  <Words>1192</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578</cp:revision>
  <dcterms:created xsi:type="dcterms:W3CDTF">2015-12-31T02:20:12Z</dcterms:created>
  <dcterms:modified xsi:type="dcterms:W3CDTF">2016-09-17T19:45:55Z</dcterms:modified>
</cp:coreProperties>
</file>