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03">
    <p:spTree>
      <p:nvGrpSpPr>
        <p:cNvPr id="1" name=""/>
        <p:cNvGrpSpPr/>
        <p:nvPr/>
      </p:nvGrpSpPr>
      <p:grpSpPr>
        <a:xfrm>
          <a:off x="0" y="0"/>
          <a:ext cx="0" cy="0"/>
          <a:chOff x="0" y="0"/>
          <a:chExt cx="0" cy="0"/>
        </a:xfrm>
      </p:grpSpPr>
      <p:sp>
        <p:nvSpPr>
          <p:cNvPr id="27" name="Picture Placeholder 7"/>
          <p:cNvSpPr>
            <a:spLocks noGrp="1"/>
          </p:cNvSpPr>
          <p:nvPr>
            <p:ph type="pic" sz="quarter" idx="15" hasCustomPrompt="1"/>
          </p:nvPr>
        </p:nvSpPr>
        <p:spPr>
          <a:xfrm>
            <a:off x="871807" y="1496124"/>
            <a:ext cx="2446415" cy="3793125"/>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
        <p:nvSpPr>
          <p:cNvPr id="28" name="Picture Placeholder 7"/>
          <p:cNvSpPr>
            <a:spLocks noGrp="1"/>
          </p:cNvSpPr>
          <p:nvPr>
            <p:ph type="pic" sz="quarter" idx="16" hasCustomPrompt="1"/>
          </p:nvPr>
        </p:nvSpPr>
        <p:spPr>
          <a:xfrm>
            <a:off x="3561387" y="1496124"/>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
        <p:nvSpPr>
          <p:cNvPr id="31" name="Picture Placeholder 7"/>
          <p:cNvSpPr>
            <a:spLocks noGrp="1"/>
          </p:cNvSpPr>
          <p:nvPr>
            <p:ph type="pic" sz="quarter" idx="17" hasCustomPrompt="1"/>
          </p:nvPr>
        </p:nvSpPr>
        <p:spPr>
          <a:xfrm>
            <a:off x="8934035" y="1496124"/>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
        <p:nvSpPr>
          <p:cNvPr id="32" name="Picture Placeholder 7"/>
          <p:cNvSpPr>
            <a:spLocks noGrp="1"/>
          </p:cNvSpPr>
          <p:nvPr>
            <p:ph type="pic" sz="quarter" idx="18" hasCustomPrompt="1"/>
          </p:nvPr>
        </p:nvSpPr>
        <p:spPr>
          <a:xfrm>
            <a:off x="6211310" y="3493167"/>
            <a:ext cx="2372660" cy="1796083"/>
          </a:xfrm>
          <a:prstGeom prst="rect">
            <a:avLst/>
          </a:prstGeom>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grpSp>
        <p:nvGrpSpPr>
          <p:cNvPr id="33" name="Group 32"/>
          <p:cNvGrpSpPr/>
          <p:nvPr userDrawn="1"/>
        </p:nvGrpSpPr>
        <p:grpSpPr>
          <a:xfrm>
            <a:off x="3552748" y="3427294"/>
            <a:ext cx="2381299" cy="1861956"/>
            <a:chOff x="2664561" y="2570470"/>
            <a:chExt cx="1785974" cy="1396467"/>
          </a:xfrm>
        </p:grpSpPr>
        <p:sp>
          <p:nvSpPr>
            <p:cNvPr id="34" name="Rectangle 33"/>
            <p:cNvSpPr/>
            <p:nvPr/>
          </p:nvSpPr>
          <p:spPr>
            <a:xfrm>
              <a:off x="2664561" y="2570470"/>
              <a:ext cx="1785974" cy="13470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p:cNvSpPr/>
            <p:nvPr/>
          </p:nvSpPr>
          <p:spPr>
            <a:xfrm>
              <a:off x="2664561" y="2619875"/>
              <a:ext cx="1785974" cy="13470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3"/>
          <p:cNvGrpSpPr/>
          <p:nvPr userDrawn="1"/>
        </p:nvGrpSpPr>
        <p:grpSpPr>
          <a:xfrm>
            <a:off x="8925396" y="3417134"/>
            <a:ext cx="2381299" cy="1872116"/>
            <a:chOff x="6694047" y="2562850"/>
            <a:chExt cx="1785974" cy="1404087"/>
          </a:xfrm>
        </p:grpSpPr>
        <p:sp>
          <p:nvSpPr>
            <p:cNvPr id="37" name="Rectangle 36"/>
            <p:cNvSpPr/>
            <p:nvPr/>
          </p:nvSpPr>
          <p:spPr>
            <a:xfrm>
              <a:off x="6694047" y="2562850"/>
              <a:ext cx="1785974" cy="13470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ectangle 37"/>
            <p:cNvSpPr/>
            <p:nvPr/>
          </p:nvSpPr>
          <p:spPr>
            <a:xfrm>
              <a:off x="6694047" y="2619875"/>
              <a:ext cx="1785974" cy="134706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9" name="Group 2"/>
          <p:cNvGrpSpPr/>
          <p:nvPr userDrawn="1"/>
        </p:nvGrpSpPr>
        <p:grpSpPr>
          <a:xfrm>
            <a:off x="6211309" y="1496124"/>
            <a:ext cx="2381299" cy="1876243"/>
            <a:chOff x="4658482" y="1122093"/>
            <a:chExt cx="1785974" cy="1407182"/>
          </a:xfrm>
        </p:grpSpPr>
        <p:sp>
          <p:nvSpPr>
            <p:cNvPr id="40" name="Rectangle 39"/>
            <p:cNvSpPr/>
            <p:nvPr/>
          </p:nvSpPr>
          <p:spPr>
            <a:xfrm>
              <a:off x="4658482" y="1182213"/>
              <a:ext cx="1785974" cy="13470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Rectangle 40"/>
            <p:cNvSpPr/>
            <p:nvPr/>
          </p:nvSpPr>
          <p:spPr>
            <a:xfrm>
              <a:off x="4658482" y="1122093"/>
              <a:ext cx="1785974" cy="1347062"/>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20534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par>
                                <p:cTn id="12" presetID="22" presetClass="entr" presetSubtype="8" fill="hold"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ipe(left)">
                                      <p:cBhvr>
                                        <p:cTn id="14" dur="500"/>
                                        <p:tgtEl>
                                          <p:spTgt spid="3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wipe(left)">
                                      <p:cBhvr>
                                        <p:cTn id="18" dur="500"/>
                                        <p:tgtEl>
                                          <p:spTgt spid="3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par>
                                <p:cTn id="26" presetID="22" presetClass="entr" presetSubtype="8"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32"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957077" y="1496124"/>
            <a:ext cx="2275875" cy="3793125"/>
          </a:xfrm>
          <a:effectLst>
            <a:outerShdw blurRad="63500" sx="102000" sy="102000" algn="ctr" rotWithShape="0">
              <a:prstClr val="black">
                <a:alpha val="40000"/>
              </a:prstClr>
            </a:outerShdw>
          </a:effectLst>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1387" y="1603279"/>
            <a:ext cx="2372660" cy="1581773"/>
          </a:xfrm>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17"/>
          </p:nvPr>
        </p:nvPicPr>
        <p:blipFill>
          <a:blip r:embed="rId4">
            <a:extLst>
              <a:ext uri="{28A0092B-C50C-407E-A947-70E740481C1C}">
                <a14:useLocalDpi xmlns:a14="http://schemas.microsoft.com/office/drawing/2010/main" val="0"/>
              </a:ext>
            </a:extLst>
          </a:blip>
          <a:stretch>
            <a:fillRect/>
          </a:stretch>
        </p:blipFill>
        <p:spPr>
          <a:xfrm>
            <a:off x="8934035" y="1603279"/>
            <a:ext cx="2372660" cy="1581773"/>
          </a:xfrm>
          <a:effectLst>
            <a:outerShdw blurRad="63500" sx="102000" sy="102000" algn="ctr" rotWithShape="0">
              <a:prstClr val="black">
                <a:alpha val="40000"/>
              </a:prstClr>
            </a:outerShdw>
          </a:effectLst>
        </p:spPr>
      </p:pic>
      <p:pic>
        <p:nvPicPr>
          <p:cNvPr id="4" name="Picture Placeholder 3"/>
          <p:cNvPicPr>
            <a:picLocks noGrp="1" noChangeAspect="1"/>
          </p:cNvPicPr>
          <p:nvPr>
            <p:ph type="pic" sz="quarter" idx="18"/>
          </p:nvPr>
        </p:nvPicPr>
        <p:blipFill>
          <a:blip r:embed="rId5">
            <a:extLst>
              <a:ext uri="{28A0092B-C50C-407E-A947-70E740481C1C}">
                <a14:useLocalDpi xmlns:a14="http://schemas.microsoft.com/office/drawing/2010/main" val="0"/>
              </a:ext>
            </a:extLst>
          </a:blip>
          <a:stretch>
            <a:fillRect/>
          </a:stretch>
        </p:blipFill>
        <p:spPr>
          <a:xfrm>
            <a:off x="6211310" y="3600322"/>
            <a:ext cx="2372660" cy="1581773"/>
          </a:xfrm>
          <a:effectLst>
            <a:outerShdw blurRad="63500" sx="102000" sy="102000" algn="ctr" rotWithShape="0">
              <a:prstClr val="black">
                <a:alpha val="40000"/>
              </a:prstClr>
            </a:outerShdw>
          </a:effectLst>
        </p:spPr>
      </p:pic>
      <p:sp>
        <p:nvSpPr>
          <p:cNvPr id="25" name="TextBox 24"/>
          <p:cNvSpPr txBox="1"/>
          <p:nvPr/>
        </p:nvSpPr>
        <p:spPr>
          <a:xfrm>
            <a:off x="1389791" y="5421888"/>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TextBox 30"/>
          <p:cNvSpPr txBox="1"/>
          <p:nvPr/>
        </p:nvSpPr>
        <p:spPr>
          <a:xfrm>
            <a:off x="3561387" y="3621766"/>
            <a:ext cx="2366831" cy="1508105"/>
          </a:xfrm>
          <a:prstGeom prst="rect">
            <a:avLst/>
          </a:prstGeom>
          <a:noFill/>
          <a:effectLst/>
        </p:spPr>
        <p:txBody>
          <a:bodyPr wrap="square" rtlCol="0">
            <a:spAutoFit/>
          </a:bodyPr>
          <a:lstStyle/>
          <a:p>
            <a:pPr algn="ctr"/>
            <a:r>
              <a:rPr lang="en-US" b="1" dirty="0">
                <a:solidFill>
                  <a:schemeClr val="bg1"/>
                </a:solidFill>
              </a:rPr>
              <a:t>LOREM IPSUM</a:t>
            </a:r>
          </a:p>
          <a:p>
            <a:endParaRPr lang="en-US" b="1" dirty="0">
              <a:solidFill>
                <a:schemeClr val="bg1"/>
              </a:solidFill>
            </a:endParaRPr>
          </a:p>
          <a:p>
            <a:r>
              <a:rPr lang="en-US" sz="1400" dirty="0">
                <a:solidFill>
                  <a:schemeClr val="bg1"/>
                </a:solidFill>
              </a:rPr>
              <a:t>Lorem ipsum dolor sit amet, consectetur adipiscing elit, sed do eiusmod tempor incididunt ut labore et dolore</a:t>
            </a:r>
          </a:p>
        </p:txBody>
      </p:sp>
      <p:sp>
        <p:nvSpPr>
          <p:cNvPr id="32" name="TextBox 31"/>
          <p:cNvSpPr txBox="1"/>
          <p:nvPr/>
        </p:nvSpPr>
        <p:spPr>
          <a:xfrm>
            <a:off x="6226791" y="1609321"/>
            <a:ext cx="2366831" cy="1508105"/>
          </a:xfrm>
          <a:prstGeom prst="rect">
            <a:avLst/>
          </a:prstGeom>
          <a:noFill/>
          <a:effectLst/>
        </p:spPr>
        <p:txBody>
          <a:bodyPr wrap="square" rtlCol="0">
            <a:spAutoFit/>
          </a:bodyPr>
          <a:lstStyle/>
          <a:p>
            <a:pPr algn="ctr"/>
            <a:r>
              <a:rPr lang="en-US" b="1" dirty="0">
                <a:solidFill>
                  <a:schemeClr val="bg1"/>
                </a:solidFill>
              </a:rPr>
              <a:t>LOREM IPSUM</a:t>
            </a:r>
          </a:p>
          <a:p>
            <a:endParaRPr lang="en-US" b="1" dirty="0">
              <a:solidFill>
                <a:schemeClr val="bg1"/>
              </a:solidFill>
            </a:endParaRPr>
          </a:p>
          <a:p>
            <a:r>
              <a:rPr lang="en-US" sz="1400" dirty="0">
                <a:solidFill>
                  <a:schemeClr val="bg1"/>
                </a:solidFill>
              </a:rPr>
              <a:t>Lorem ipsum dolor sit amet, consectetur adipiscing elit, sed do eiusmod tempor incididunt ut labore et dolore</a:t>
            </a:r>
          </a:p>
        </p:txBody>
      </p:sp>
      <p:sp>
        <p:nvSpPr>
          <p:cNvPr id="35" name="TextBox 34"/>
          <p:cNvSpPr txBox="1"/>
          <p:nvPr/>
        </p:nvSpPr>
        <p:spPr>
          <a:xfrm>
            <a:off x="8939864" y="3637155"/>
            <a:ext cx="2366831" cy="1508105"/>
          </a:xfrm>
          <a:prstGeom prst="rect">
            <a:avLst/>
          </a:prstGeom>
          <a:noFill/>
          <a:effectLst/>
        </p:spPr>
        <p:txBody>
          <a:bodyPr wrap="square" rtlCol="0">
            <a:spAutoFit/>
          </a:bodyPr>
          <a:lstStyle/>
          <a:p>
            <a:pPr algn="ctr"/>
            <a:r>
              <a:rPr lang="en-US" b="1" dirty="0">
                <a:solidFill>
                  <a:schemeClr val="bg1"/>
                </a:solidFill>
              </a:rPr>
              <a:t>LOREM IPSUM</a:t>
            </a:r>
          </a:p>
          <a:p>
            <a:endParaRPr lang="en-US" b="1" dirty="0">
              <a:solidFill>
                <a:schemeClr val="bg1"/>
              </a:solidFill>
            </a:endParaRPr>
          </a:p>
          <a:p>
            <a:r>
              <a:rPr lang="en-US" sz="1400" dirty="0">
                <a:solidFill>
                  <a:schemeClr val="bg1"/>
                </a:solidFill>
              </a:rPr>
              <a:t>Lorem ipsum dolor sit amet, consectetur adipiscing elit, sed do eiusmod tempor incididunt ut labore et dolore</a:t>
            </a:r>
          </a:p>
        </p:txBody>
      </p:sp>
      <p:pic>
        <p:nvPicPr>
          <p:cNvPr id="13" name="Picture 1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4" name="Group 13"/>
          <p:cNvGrpSpPr/>
          <p:nvPr/>
        </p:nvGrpSpPr>
        <p:grpSpPr>
          <a:xfrm>
            <a:off x="754150" y="295106"/>
            <a:ext cx="4364195" cy="665324"/>
            <a:chOff x="754150" y="295106"/>
            <a:chExt cx="4364195" cy="665324"/>
          </a:xfrm>
        </p:grpSpPr>
        <p:sp>
          <p:nvSpPr>
            <p:cNvPr id="15"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59269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750"/>
                                        <p:tgtEl>
                                          <p:spTgt spid="31"/>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up)">
                                      <p:cBhvr>
                                        <p:cTn id="11" dur="750"/>
                                        <p:tgtEl>
                                          <p:spTgt spid="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up)">
                                      <p:cBhvr>
                                        <p:cTn id="15" dur="750"/>
                                        <p:tgtEl>
                                          <p:spTgt spid="35"/>
                                        </p:tgtEl>
                                      </p:cBhvr>
                                    </p:animEffect>
                                  </p:childTnLst>
                                </p:cTn>
                              </p:par>
                            </p:childTnLst>
                          </p:cTn>
                        </p:par>
                        <p:par>
                          <p:cTn id="16" fill="hold">
                            <p:stCondLst>
                              <p:cond delay="225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p:bldP spid="32"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3056</TotalTime>
  <Words>1222</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577</cp:revision>
  <dcterms:created xsi:type="dcterms:W3CDTF">2015-12-31T02:20:12Z</dcterms:created>
  <dcterms:modified xsi:type="dcterms:W3CDTF">2016-09-17T19:43:02Z</dcterms:modified>
</cp:coreProperties>
</file>