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05"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5698"/>
    <a:srgbClr val="FFC000"/>
    <a:srgbClr val="ED7D31"/>
    <a:srgbClr val="00B0F0"/>
    <a:srgbClr val="A5A5A5"/>
    <a:srgbClr val="3B3838"/>
    <a:srgbClr val="767171"/>
    <a:srgbClr val="AFABAB"/>
    <a:srgbClr val="548235"/>
    <a:srgbClr val="8DA0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Freeform 41"/>
          <p:cNvSpPr/>
          <p:nvPr/>
        </p:nvSpPr>
        <p:spPr>
          <a:xfrm>
            <a:off x="2" y="3107681"/>
            <a:ext cx="12191999" cy="3750320"/>
          </a:xfrm>
          <a:custGeom>
            <a:avLst/>
            <a:gdLst>
              <a:gd name="connsiteX0" fmla="*/ 0 w 12191999"/>
              <a:gd name="connsiteY0" fmla="*/ 0 h 3750320"/>
              <a:gd name="connsiteX1" fmla="*/ 1177734 w 12191999"/>
              <a:gd name="connsiteY1" fmla="*/ 0 h 3750320"/>
              <a:gd name="connsiteX2" fmla="*/ 1193887 w 12191999"/>
              <a:gd name="connsiteY2" fmla="*/ 160241 h 3750320"/>
              <a:gd name="connsiteX3" fmla="*/ 2139478 w 12191999"/>
              <a:gd name="connsiteY3" fmla="*/ 930919 h 3750320"/>
              <a:gd name="connsiteX4" fmla="*/ 3085068 w 12191999"/>
              <a:gd name="connsiteY4" fmla="*/ 160241 h 3750320"/>
              <a:gd name="connsiteX5" fmla="*/ 3101222 w 12191999"/>
              <a:gd name="connsiteY5" fmla="*/ 0 h 3750320"/>
              <a:gd name="connsiteX6" fmla="*/ 3797222 w 12191999"/>
              <a:gd name="connsiteY6" fmla="*/ 0 h 3750320"/>
              <a:gd name="connsiteX7" fmla="*/ 3813375 w 12191999"/>
              <a:gd name="connsiteY7" fmla="*/ 160241 h 3750320"/>
              <a:gd name="connsiteX8" fmla="*/ 4758965 w 12191999"/>
              <a:gd name="connsiteY8" fmla="*/ 930919 h 3750320"/>
              <a:gd name="connsiteX9" fmla="*/ 5704556 w 12191999"/>
              <a:gd name="connsiteY9" fmla="*/ 160241 h 3750320"/>
              <a:gd name="connsiteX10" fmla="*/ 5720710 w 12191999"/>
              <a:gd name="connsiteY10" fmla="*/ 0 h 3750320"/>
              <a:gd name="connsiteX11" fmla="*/ 6493092 w 12191999"/>
              <a:gd name="connsiteY11" fmla="*/ 0 h 3750320"/>
              <a:gd name="connsiteX12" fmla="*/ 6509246 w 12191999"/>
              <a:gd name="connsiteY12" fmla="*/ 160241 h 3750320"/>
              <a:gd name="connsiteX13" fmla="*/ 7454836 w 12191999"/>
              <a:gd name="connsiteY13" fmla="*/ 930919 h 3750320"/>
              <a:gd name="connsiteX14" fmla="*/ 8400427 w 12191999"/>
              <a:gd name="connsiteY14" fmla="*/ 160241 h 3750320"/>
              <a:gd name="connsiteX15" fmla="*/ 8416580 w 12191999"/>
              <a:gd name="connsiteY15" fmla="*/ 0 h 3750320"/>
              <a:gd name="connsiteX16" fmla="*/ 9157502 w 12191999"/>
              <a:gd name="connsiteY16" fmla="*/ 0 h 3750320"/>
              <a:gd name="connsiteX17" fmla="*/ 9173655 w 12191999"/>
              <a:gd name="connsiteY17" fmla="*/ 160241 h 3750320"/>
              <a:gd name="connsiteX18" fmla="*/ 10119246 w 12191999"/>
              <a:gd name="connsiteY18" fmla="*/ 930919 h 3750320"/>
              <a:gd name="connsiteX19" fmla="*/ 11064837 w 12191999"/>
              <a:gd name="connsiteY19" fmla="*/ 160241 h 3750320"/>
              <a:gd name="connsiteX20" fmla="*/ 11080990 w 12191999"/>
              <a:gd name="connsiteY20" fmla="*/ 0 h 3750320"/>
              <a:gd name="connsiteX21" fmla="*/ 12191999 w 12191999"/>
              <a:gd name="connsiteY21" fmla="*/ 0 h 3750320"/>
              <a:gd name="connsiteX22" fmla="*/ 12191999 w 12191999"/>
              <a:gd name="connsiteY22" fmla="*/ 3750320 h 3750320"/>
              <a:gd name="connsiteX23" fmla="*/ 0 w 12191999"/>
              <a:gd name="connsiteY23" fmla="*/ 3750320 h 3750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2191999" h="3750320">
                <a:moveTo>
                  <a:pt x="0" y="0"/>
                </a:moveTo>
                <a:lnTo>
                  <a:pt x="1177734" y="0"/>
                </a:lnTo>
                <a:lnTo>
                  <a:pt x="1193887" y="160241"/>
                </a:lnTo>
                <a:cubicBezTo>
                  <a:pt x="1283888" y="600066"/>
                  <a:pt x="1673046" y="930919"/>
                  <a:pt x="2139478" y="930919"/>
                </a:cubicBezTo>
                <a:cubicBezTo>
                  <a:pt x="2605910" y="930919"/>
                  <a:pt x="2995067" y="600066"/>
                  <a:pt x="3085068" y="160241"/>
                </a:cubicBezTo>
                <a:lnTo>
                  <a:pt x="3101222" y="0"/>
                </a:lnTo>
                <a:lnTo>
                  <a:pt x="3797222" y="0"/>
                </a:lnTo>
                <a:lnTo>
                  <a:pt x="3813375" y="160241"/>
                </a:lnTo>
                <a:cubicBezTo>
                  <a:pt x="3903377" y="600066"/>
                  <a:pt x="4292534" y="930919"/>
                  <a:pt x="4758965" y="930919"/>
                </a:cubicBezTo>
                <a:cubicBezTo>
                  <a:pt x="5225397" y="930919"/>
                  <a:pt x="5614555" y="600066"/>
                  <a:pt x="5704556" y="160241"/>
                </a:cubicBezTo>
                <a:lnTo>
                  <a:pt x="5720710" y="0"/>
                </a:lnTo>
                <a:lnTo>
                  <a:pt x="6493092" y="0"/>
                </a:lnTo>
                <a:lnTo>
                  <a:pt x="6509246" y="160241"/>
                </a:lnTo>
                <a:cubicBezTo>
                  <a:pt x="6599247" y="600066"/>
                  <a:pt x="6988404" y="930919"/>
                  <a:pt x="7454836" y="930919"/>
                </a:cubicBezTo>
                <a:cubicBezTo>
                  <a:pt x="7921268" y="930919"/>
                  <a:pt x="8310426" y="600066"/>
                  <a:pt x="8400427" y="160241"/>
                </a:cubicBezTo>
                <a:lnTo>
                  <a:pt x="8416580" y="0"/>
                </a:lnTo>
                <a:lnTo>
                  <a:pt x="9157502" y="0"/>
                </a:lnTo>
                <a:lnTo>
                  <a:pt x="9173655" y="160241"/>
                </a:lnTo>
                <a:cubicBezTo>
                  <a:pt x="9263657" y="600066"/>
                  <a:pt x="9652814" y="930919"/>
                  <a:pt x="10119246" y="930919"/>
                </a:cubicBezTo>
                <a:cubicBezTo>
                  <a:pt x="10585678" y="930919"/>
                  <a:pt x="10974835" y="600066"/>
                  <a:pt x="11064837" y="160241"/>
                </a:cubicBezTo>
                <a:lnTo>
                  <a:pt x="11080990" y="0"/>
                </a:lnTo>
                <a:lnTo>
                  <a:pt x="12191999" y="0"/>
                </a:lnTo>
                <a:lnTo>
                  <a:pt x="12191999" y="3750320"/>
                </a:lnTo>
                <a:lnTo>
                  <a:pt x="0" y="375032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p>
        </p:txBody>
      </p:sp>
      <p:sp>
        <p:nvSpPr>
          <p:cNvPr id="19" name="Oval 18"/>
          <p:cNvSpPr/>
          <p:nvPr/>
        </p:nvSpPr>
        <p:spPr>
          <a:xfrm>
            <a:off x="9281795" y="2235948"/>
            <a:ext cx="1674905" cy="1674905"/>
          </a:xfrm>
          <a:prstGeom prst="ellipse">
            <a:avLst/>
          </a:prstGeom>
          <a:blipFill>
            <a:blip r:embed="rId2"/>
            <a:stretch>
              <a:fillRect/>
            </a:stretch>
          </a:blipFill>
          <a:ln w="28575" cmpd="dbl">
            <a:solidFill>
              <a:schemeClr val="accent6">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6" name="Oval 15"/>
          <p:cNvSpPr/>
          <p:nvPr/>
        </p:nvSpPr>
        <p:spPr>
          <a:xfrm>
            <a:off x="6617385" y="2235948"/>
            <a:ext cx="1674905" cy="1674905"/>
          </a:xfrm>
          <a:prstGeom prst="ellipse">
            <a:avLst/>
          </a:prstGeom>
          <a:blipFill>
            <a:blip r:embed="rId3"/>
            <a:stretch>
              <a:fillRect/>
            </a:stretch>
          </a:blipFill>
          <a:ln w="28575" cmpd="dbl">
            <a:solidFill>
              <a:srgbClr val="FFC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Oval 12"/>
          <p:cNvSpPr/>
          <p:nvPr/>
        </p:nvSpPr>
        <p:spPr>
          <a:xfrm>
            <a:off x="3921514" y="2235948"/>
            <a:ext cx="1674905" cy="1674905"/>
          </a:xfrm>
          <a:prstGeom prst="ellipse">
            <a:avLst/>
          </a:prstGeom>
          <a:blipFill>
            <a:blip r:embed="rId4"/>
            <a:stretch>
              <a:fillRect/>
            </a:stretch>
          </a:blipFill>
          <a:ln w="28575" cmpd="dbl">
            <a:solidFill>
              <a:srgbClr val="A5A5A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Oval 8"/>
          <p:cNvSpPr/>
          <p:nvPr/>
        </p:nvSpPr>
        <p:spPr>
          <a:xfrm>
            <a:off x="1302026" y="2235948"/>
            <a:ext cx="1674905" cy="1674905"/>
          </a:xfrm>
          <a:prstGeom prst="ellipse">
            <a:avLst/>
          </a:prstGeom>
          <a:blipFill>
            <a:blip r:embed="rId5"/>
            <a:stretch>
              <a:fillRect/>
            </a:stretch>
          </a:blipFill>
          <a:ln w="28575" cmpd="dbl">
            <a:solidFill>
              <a:srgbClr val="00B0F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7" name="Rectangle 46"/>
          <p:cNvSpPr/>
          <p:nvPr/>
        </p:nvSpPr>
        <p:spPr>
          <a:xfrm>
            <a:off x="1435282" y="4236673"/>
            <a:ext cx="1408399" cy="369332"/>
          </a:xfrm>
          <a:prstGeom prst="rect">
            <a:avLst/>
          </a:prstGeom>
          <a:solidFill>
            <a:srgbClr val="00B0F0"/>
          </a:solidFill>
          <a:ln w="6350">
            <a:solidFill>
              <a:schemeClr val="bg1"/>
            </a:solidFill>
          </a:ln>
          <a:effectLst>
            <a:outerShdw blurRad="50800" dist="38100" dir="2700000" algn="tl" rotWithShape="0">
              <a:prstClr val="black">
                <a:alpha val="40000"/>
              </a:prstClr>
            </a:outerShdw>
          </a:effectLst>
        </p:spPr>
        <p:txBody>
          <a:bodyPr wrap="none">
            <a:spAutoFit/>
          </a:bodyPr>
          <a:lstStyle/>
          <a:p>
            <a:pPr algn="ctr" defTabSz="1450940"/>
            <a:r>
              <a:rPr lang="en-US" dirty="0">
                <a:solidFill>
                  <a:schemeClr val="bg1"/>
                </a:solidFill>
                <a:latin typeface="Calibri" panose="020F0502020204030204" pitchFamily="34" charset="0"/>
                <a:ea typeface="Open Sans" pitchFamily="34" charset="0"/>
                <a:cs typeface="Open Sans" pitchFamily="34" charset="0"/>
              </a:rPr>
              <a:t>Lorem Ipsum</a:t>
            </a:r>
          </a:p>
        </p:txBody>
      </p:sp>
      <p:sp>
        <p:nvSpPr>
          <p:cNvPr id="48" name="Text Box 10"/>
          <p:cNvSpPr txBox="1">
            <a:spLocks noChangeArrowheads="1"/>
          </p:cNvSpPr>
          <p:nvPr/>
        </p:nvSpPr>
        <p:spPr bwMode="auto">
          <a:xfrm>
            <a:off x="1024942" y="4613815"/>
            <a:ext cx="2229073"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2">
                    <a:lumMod val="25000"/>
                  </a:schemeClr>
                </a:solidFill>
              </a:rPr>
              <a:t>Lorem ipsum dolor sit amet, consectetur adipiscing elit, sed do eiusmod tempor incididunt utdse</a:t>
            </a:r>
          </a:p>
        </p:txBody>
      </p:sp>
      <p:sp>
        <p:nvSpPr>
          <p:cNvPr id="49" name="Rectangle 48"/>
          <p:cNvSpPr/>
          <p:nvPr/>
        </p:nvSpPr>
        <p:spPr>
          <a:xfrm>
            <a:off x="4054770" y="4236673"/>
            <a:ext cx="1408399" cy="369332"/>
          </a:xfrm>
          <a:prstGeom prst="rect">
            <a:avLst/>
          </a:prstGeom>
          <a:solidFill>
            <a:srgbClr val="A5A5A5"/>
          </a:solidFill>
          <a:ln w="6350">
            <a:solidFill>
              <a:schemeClr val="bg1"/>
            </a:solidFill>
          </a:ln>
          <a:effectLst>
            <a:outerShdw blurRad="50800" dist="38100" dir="2700000" algn="tl" rotWithShape="0">
              <a:prstClr val="black">
                <a:alpha val="40000"/>
              </a:prstClr>
            </a:outerShdw>
          </a:effectLst>
        </p:spPr>
        <p:txBody>
          <a:bodyPr wrap="none">
            <a:spAutoFit/>
          </a:bodyPr>
          <a:lstStyle/>
          <a:p>
            <a:pPr algn="ctr" defTabSz="1450940"/>
            <a:r>
              <a:rPr lang="en-US" dirty="0">
                <a:solidFill>
                  <a:schemeClr val="bg1"/>
                </a:solidFill>
                <a:ea typeface="Open Sans" pitchFamily="34" charset="0"/>
                <a:cs typeface="Open Sans" pitchFamily="34" charset="0"/>
              </a:rPr>
              <a:t>Lorem Ipsum</a:t>
            </a:r>
          </a:p>
        </p:txBody>
      </p:sp>
      <p:sp>
        <p:nvSpPr>
          <p:cNvPr id="50" name="Text Box 10"/>
          <p:cNvSpPr txBox="1">
            <a:spLocks noChangeArrowheads="1"/>
          </p:cNvSpPr>
          <p:nvPr/>
        </p:nvSpPr>
        <p:spPr bwMode="auto">
          <a:xfrm>
            <a:off x="3644430" y="4613815"/>
            <a:ext cx="2229073"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2">
                    <a:lumMod val="25000"/>
                  </a:schemeClr>
                </a:solidFill>
              </a:rPr>
              <a:t>Lorem ipsum dolor sit amet, consectetur adipiscing elit, sed do eiusmod tempor incididunt utdse</a:t>
            </a:r>
          </a:p>
        </p:txBody>
      </p:sp>
      <p:sp>
        <p:nvSpPr>
          <p:cNvPr id="51" name="Rectangle 50"/>
          <p:cNvSpPr/>
          <p:nvPr/>
        </p:nvSpPr>
        <p:spPr>
          <a:xfrm>
            <a:off x="6750639" y="4236673"/>
            <a:ext cx="1408399" cy="369332"/>
          </a:xfrm>
          <a:prstGeom prst="rect">
            <a:avLst/>
          </a:prstGeom>
          <a:solidFill>
            <a:srgbClr val="FFC000"/>
          </a:solidFill>
          <a:ln w="6350">
            <a:solidFill>
              <a:schemeClr val="bg1"/>
            </a:solidFill>
          </a:ln>
          <a:effectLst>
            <a:outerShdw blurRad="50800" dist="38100" dir="2700000" algn="tl" rotWithShape="0">
              <a:prstClr val="black">
                <a:alpha val="40000"/>
              </a:prstClr>
            </a:outerShdw>
          </a:effectLst>
        </p:spPr>
        <p:txBody>
          <a:bodyPr wrap="none">
            <a:spAutoFit/>
          </a:bodyPr>
          <a:lstStyle/>
          <a:p>
            <a:pPr algn="ctr" defTabSz="1450940"/>
            <a:r>
              <a:rPr lang="en-US" dirty="0">
                <a:solidFill>
                  <a:schemeClr val="bg1"/>
                </a:solidFill>
                <a:ea typeface="Open Sans" pitchFamily="34" charset="0"/>
                <a:cs typeface="Open Sans" pitchFamily="34" charset="0"/>
              </a:rPr>
              <a:t>Lorem Ipsum</a:t>
            </a:r>
          </a:p>
        </p:txBody>
      </p:sp>
      <p:sp>
        <p:nvSpPr>
          <p:cNvPr id="52" name="Text Box 10"/>
          <p:cNvSpPr txBox="1">
            <a:spLocks noChangeArrowheads="1"/>
          </p:cNvSpPr>
          <p:nvPr/>
        </p:nvSpPr>
        <p:spPr bwMode="auto">
          <a:xfrm>
            <a:off x="6340301" y="4613815"/>
            <a:ext cx="2229073"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2">
                    <a:lumMod val="25000"/>
                  </a:schemeClr>
                </a:solidFill>
              </a:rPr>
              <a:t>Lorem ipsum dolor sit amet, consectetur adipiscing elit, sed do eiusmod tempor incididunt utdse</a:t>
            </a:r>
          </a:p>
        </p:txBody>
      </p:sp>
      <p:sp>
        <p:nvSpPr>
          <p:cNvPr id="53" name="Rectangle 52"/>
          <p:cNvSpPr/>
          <p:nvPr/>
        </p:nvSpPr>
        <p:spPr>
          <a:xfrm>
            <a:off x="9415050" y="4236673"/>
            <a:ext cx="1408399" cy="369332"/>
          </a:xfrm>
          <a:prstGeom prst="rect">
            <a:avLst/>
          </a:prstGeom>
          <a:solidFill>
            <a:schemeClr val="accent6">
              <a:lumMod val="75000"/>
            </a:schemeClr>
          </a:solidFill>
          <a:ln w="6350">
            <a:solidFill>
              <a:schemeClr val="bg1"/>
            </a:solidFill>
          </a:ln>
          <a:effectLst>
            <a:outerShdw blurRad="50800" dist="38100" dir="2700000" algn="tl" rotWithShape="0">
              <a:prstClr val="black">
                <a:alpha val="40000"/>
              </a:prstClr>
            </a:outerShdw>
          </a:effectLst>
        </p:spPr>
        <p:txBody>
          <a:bodyPr wrap="none">
            <a:spAutoFit/>
          </a:bodyPr>
          <a:lstStyle/>
          <a:p>
            <a:pPr algn="ctr" defTabSz="1450940"/>
            <a:r>
              <a:rPr lang="en-US" dirty="0">
                <a:solidFill>
                  <a:schemeClr val="bg1"/>
                </a:solidFill>
                <a:ea typeface="Open Sans" pitchFamily="34" charset="0"/>
                <a:cs typeface="Open Sans" pitchFamily="34" charset="0"/>
              </a:rPr>
              <a:t>Lorem Ipsum</a:t>
            </a:r>
          </a:p>
        </p:txBody>
      </p:sp>
      <p:sp>
        <p:nvSpPr>
          <p:cNvPr id="54" name="Text Box 10"/>
          <p:cNvSpPr txBox="1">
            <a:spLocks noChangeArrowheads="1"/>
          </p:cNvSpPr>
          <p:nvPr/>
        </p:nvSpPr>
        <p:spPr bwMode="auto">
          <a:xfrm>
            <a:off x="9004711" y="4613815"/>
            <a:ext cx="2229073"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2">
                    <a:lumMod val="25000"/>
                  </a:schemeClr>
                </a:solidFill>
              </a:rPr>
              <a:t>Lorem ipsum dolor sit amet, consectetur adipiscing elit, sed do eiusmod tempor incididunt utdse</a:t>
            </a:r>
          </a:p>
        </p:txBody>
      </p:sp>
      <p:sp>
        <p:nvSpPr>
          <p:cNvPr id="43" name="TextBox 42"/>
          <p:cNvSpPr txBox="1"/>
          <p:nvPr/>
        </p:nvSpPr>
        <p:spPr>
          <a:xfrm>
            <a:off x="991657" y="5640408"/>
            <a:ext cx="9389012" cy="874085"/>
          </a:xfrm>
          <a:prstGeom prst="rect">
            <a:avLst/>
          </a:prstGeom>
          <a:noFill/>
        </p:spPr>
        <p:txBody>
          <a:bodyPr wrap="square" rtlCol="0">
            <a:spAutoFit/>
          </a:bodyPr>
          <a:lstStyle/>
          <a:p>
            <a:pPr algn="ctr"/>
            <a:r>
              <a:rPr lang="en-US" dirty="0">
                <a:solidFill>
                  <a:schemeClr val="bg2">
                    <a:lumMod val="10000"/>
                  </a:schemeClr>
                </a:solidFill>
              </a:rPr>
              <a:t>LOREM IPSUM</a:t>
            </a:r>
          </a:p>
          <a:p>
            <a:pPr algn="ctr" defTabSz="1219170">
              <a:spcBef>
                <a:spcPct val="20000"/>
              </a:spcBef>
              <a:defRPr/>
            </a:pPr>
            <a:r>
              <a:rPr lang="en-US" sz="1400" dirty="0">
                <a:solidFill>
                  <a:schemeClr val="bg2">
                    <a:lumMod val="25000"/>
                  </a:schemeClr>
                </a:solidFill>
              </a:rPr>
              <a:t>Lorem ipsum dolor sit amet, consectetur adipiscing elit, sed do eiusmod tempor incididunt ut labore et dolore magna aliqua. Ut enim ad minim veniam, quis nostrud exercitation ullamco laboris nisi ut aliquip ex ea commodo consequat. </a:t>
            </a:r>
          </a:p>
        </p:txBody>
      </p:sp>
      <p:pic>
        <p:nvPicPr>
          <p:cNvPr id="20" name="Picture 1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93239" y="6746253"/>
            <a:ext cx="365760" cy="98854"/>
          </a:xfrm>
          <a:prstGeom prst="rect">
            <a:avLst/>
          </a:prstGeom>
          <a:solidFill>
            <a:schemeClr val="bg1"/>
          </a:solidFill>
          <a:effectLst>
            <a:glow rad="63500">
              <a:schemeClr val="bg1">
                <a:alpha val="45000"/>
              </a:schemeClr>
            </a:glow>
          </a:effectLst>
        </p:spPr>
      </p:pic>
      <p:grpSp>
        <p:nvGrpSpPr>
          <p:cNvPr id="21" name="Group 20"/>
          <p:cNvGrpSpPr/>
          <p:nvPr/>
        </p:nvGrpSpPr>
        <p:grpSpPr>
          <a:xfrm>
            <a:off x="754150" y="295106"/>
            <a:ext cx="4364195" cy="665324"/>
            <a:chOff x="754150" y="295106"/>
            <a:chExt cx="4364195" cy="665324"/>
          </a:xfrm>
        </p:grpSpPr>
        <p:sp>
          <p:nvSpPr>
            <p:cNvPr id="22" name="Title 1"/>
            <p:cNvSpPr txBox="1">
              <a:spLocks/>
            </p:cNvSpPr>
            <p:nvPr/>
          </p:nvSpPr>
          <p:spPr>
            <a:xfrm>
              <a:off x="754150" y="295106"/>
              <a:ext cx="4364195" cy="353524"/>
            </a:xfrm>
            <a:prstGeom prst="rect">
              <a:avLst/>
            </a:prstGeom>
            <a:solidFill>
              <a:schemeClr val="bg2">
                <a:lumMod val="10000"/>
                <a:alpha val="9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23" name="Text Placeholder 3"/>
            <p:cNvSpPr txBox="1">
              <a:spLocks/>
            </p:cNvSpPr>
            <p:nvPr/>
          </p:nvSpPr>
          <p:spPr>
            <a:xfrm>
              <a:off x="765429" y="702398"/>
              <a:ext cx="2377440" cy="258032"/>
            </a:xfrm>
            <a:prstGeom prst="rect">
              <a:avLst/>
            </a:prstGeom>
            <a:solidFill>
              <a:schemeClr val="bg2">
                <a:lumMod val="10000"/>
                <a:alpha val="9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spTree>
    <p:extLst>
      <p:ext uri="{BB962C8B-B14F-4D97-AF65-F5344CB8AC3E}">
        <p14:creationId xmlns:p14="http://schemas.microsoft.com/office/powerpoint/2010/main" val="2092403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barn(inVertical)">
                                      <p:cBhvr>
                                        <p:cTn id="7" dur="1000"/>
                                        <p:tgtEl>
                                          <p:spTgt spid="42"/>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p:cTn id="17" dur="500" fill="hold"/>
                                        <p:tgtEl>
                                          <p:spTgt spid="47"/>
                                        </p:tgtEl>
                                        <p:attrNameLst>
                                          <p:attrName>ppt_w</p:attrName>
                                        </p:attrNameLst>
                                      </p:cBhvr>
                                      <p:tavLst>
                                        <p:tav tm="0">
                                          <p:val>
                                            <p:fltVal val="0"/>
                                          </p:val>
                                        </p:tav>
                                        <p:tav tm="100000">
                                          <p:val>
                                            <p:strVal val="#ppt_w"/>
                                          </p:val>
                                        </p:tav>
                                      </p:tavLst>
                                    </p:anim>
                                    <p:anim calcmode="lin" valueType="num">
                                      <p:cBhvr>
                                        <p:cTn id="18" dur="500" fill="hold"/>
                                        <p:tgtEl>
                                          <p:spTgt spid="47"/>
                                        </p:tgtEl>
                                        <p:attrNameLst>
                                          <p:attrName>ppt_h</p:attrName>
                                        </p:attrNameLst>
                                      </p:cBhvr>
                                      <p:tavLst>
                                        <p:tav tm="0">
                                          <p:val>
                                            <p:fltVal val="0"/>
                                          </p:val>
                                        </p:tav>
                                        <p:tav tm="100000">
                                          <p:val>
                                            <p:strVal val="#ppt_h"/>
                                          </p:val>
                                        </p:tav>
                                      </p:tavLst>
                                    </p:anim>
                                    <p:animEffect transition="in" filter="fade">
                                      <p:cBhvr>
                                        <p:cTn id="19" dur="500"/>
                                        <p:tgtEl>
                                          <p:spTgt spid="47"/>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48"/>
                                        </p:tgtEl>
                                        <p:attrNameLst>
                                          <p:attrName>style.visibility</p:attrName>
                                        </p:attrNameLst>
                                      </p:cBhvr>
                                      <p:to>
                                        <p:strVal val="visible"/>
                                      </p:to>
                                    </p:set>
                                    <p:animEffect transition="in" filter="wipe(up)">
                                      <p:cBhvr>
                                        <p:cTn id="23" dur="500"/>
                                        <p:tgtEl>
                                          <p:spTgt spid="48"/>
                                        </p:tgtEl>
                                      </p:cBhvr>
                                    </p:animEffect>
                                  </p:childTnLst>
                                </p:cTn>
                              </p:par>
                            </p:childTnLst>
                          </p:cTn>
                        </p:par>
                        <p:par>
                          <p:cTn id="24" fill="hold">
                            <p:stCondLst>
                              <p:cond delay="2500"/>
                            </p:stCondLst>
                            <p:childTnLst>
                              <p:par>
                                <p:cTn id="25" presetID="53" presetClass="entr" presetSubtype="16"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p:cTn id="27" dur="500" fill="hold"/>
                                        <p:tgtEl>
                                          <p:spTgt spid="13"/>
                                        </p:tgtEl>
                                        <p:attrNameLst>
                                          <p:attrName>ppt_w</p:attrName>
                                        </p:attrNameLst>
                                      </p:cBhvr>
                                      <p:tavLst>
                                        <p:tav tm="0">
                                          <p:val>
                                            <p:fltVal val="0"/>
                                          </p:val>
                                        </p:tav>
                                        <p:tav tm="100000">
                                          <p:val>
                                            <p:strVal val="#ppt_w"/>
                                          </p:val>
                                        </p:tav>
                                      </p:tavLst>
                                    </p:anim>
                                    <p:anim calcmode="lin" valueType="num">
                                      <p:cBhvr>
                                        <p:cTn id="28" dur="500" fill="hold"/>
                                        <p:tgtEl>
                                          <p:spTgt spid="13"/>
                                        </p:tgtEl>
                                        <p:attrNameLst>
                                          <p:attrName>ppt_h</p:attrName>
                                        </p:attrNameLst>
                                      </p:cBhvr>
                                      <p:tavLst>
                                        <p:tav tm="0">
                                          <p:val>
                                            <p:fltVal val="0"/>
                                          </p:val>
                                        </p:tav>
                                        <p:tav tm="100000">
                                          <p:val>
                                            <p:strVal val="#ppt_h"/>
                                          </p:val>
                                        </p:tav>
                                      </p:tavLst>
                                    </p:anim>
                                    <p:animEffect transition="in" filter="fade">
                                      <p:cBhvr>
                                        <p:cTn id="29" dur="500"/>
                                        <p:tgtEl>
                                          <p:spTgt spid="13"/>
                                        </p:tgtEl>
                                      </p:cBhvr>
                                    </p:animEffect>
                                  </p:childTnLst>
                                </p:cTn>
                              </p:par>
                            </p:childTnLst>
                          </p:cTn>
                        </p:par>
                        <p:par>
                          <p:cTn id="30" fill="hold">
                            <p:stCondLst>
                              <p:cond delay="3000"/>
                            </p:stCondLst>
                            <p:childTnLst>
                              <p:par>
                                <p:cTn id="31" presetID="53" presetClass="entr" presetSubtype="16" fill="hold" grpId="0" nodeType="afterEffect">
                                  <p:stCondLst>
                                    <p:cond delay="0"/>
                                  </p:stCondLst>
                                  <p:childTnLst>
                                    <p:set>
                                      <p:cBhvr>
                                        <p:cTn id="32" dur="1" fill="hold">
                                          <p:stCondLst>
                                            <p:cond delay="0"/>
                                          </p:stCondLst>
                                        </p:cTn>
                                        <p:tgtEl>
                                          <p:spTgt spid="49"/>
                                        </p:tgtEl>
                                        <p:attrNameLst>
                                          <p:attrName>style.visibility</p:attrName>
                                        </p:attrNameLst>
                                      </p:cBhvr>
                                      <p:to>
                                        <p:strVal val="visible"/>
                                      </p:to>
                                    </p:set>
                                    <p:anim calcmode="lin" valueType="num">
                                      <p:cBhvr>
                                        <p:cTn id="33" dur="500" fill="hold"/>
                                        <p:tgtEl>
                                          <p:spTgt spid="49"/>
                                        </p:tgtEl>
                                        <p:attrNameLst>
                                          <p:attrName>ppt_w</p:attrName>
                                        </p:attrNameLst>
                                      </p:cBhvr>
                                      <p:tavLst>
                                        <p:tav tm="0">
                                          <p:val>
                                            <p:fltVal val="0"/>
                                          </p:val>
                                        </p:tav>
                                        <p:tav tm="100000">
                                          <p:val>
                                            <p:strVal val="#ppt_w"/>
                                          </p:val>
                                        </p:tav>
                                      </p:tavLst>
                                    </p:anim>
                                    <p:anim calcmode="lin" valueType="num">
                                      <p:cBhvr>
                                        <p:cTn id="34" dur="500" fill="hold"/>
                                        <p:tgtEl>
                                          <p:spTgt spid="49"/>
                                        </p:tgtEl>
                                        <p:attrNameLst>
                                          <p:attrName>ppt_h</p:attrName>
                                        </p:attrNameLst>
                                      </p:cBhvr>
                                      <p:tavLst>
                                        <p:tav tm="0">
                                          <p:val>
                                            <p:fltVal val="0"/>
                                          </p:val>
                                        </p:tav>
                                        <p:tav tm="100000">
                                          <p:val>
                                            <p:strVal val="#ppt_h"/>
                                          </p:val>
                                        </p:tav>
                                      </p:tavLst>
                                    </p:anim>
                                    <p:animEffect transition="in" filter="fade">
                                      <p:cBhvr>
                                        <p:cTn id="35" dur="500"/>
                                        <p:tgtEl>
                                          <p:spTgt spid="49"/>
                                        </p:tgtEl>
                                      </p:cBhvr>
                                    </p:animEffect>
                                  </p:childTnLst>
                                </p:cTn>
                              </p:par>
                            </p:childTnLst>
                          </p:cTn>
                        </p:par>
                        <p:par>
                          <p:cTn id="36" fill="hold">
                            <p:stCondLst>
                              <p:cond delay="3500"/>
                            </p:stCondLst>
                            <p:childTnLst>
                              <p:par>
                                <p:cTn id="37" presetID="22" presetClass="entr" presetSubtype="1" fill="hold" grpId="0" nodeType="afterEffect">
                                  <p:stCondLst>
                                    <p:cond delay="0"/>
                                  </p:stCondLst>
                                  <p:childTnLst>
                                    <p:set>
                                      <p:cBhvr>
                                        <p:cTn id="38" dur="1" fill="hold">
                                          <p:stCondLst>
                                            <p:cond delay="0"/>
                                          </p:stCondLst>
                                        </p:cTn>
                                        <p:tgtEl>
                                          <p:spTgt spid="50"/>
                                        </p:tgtEl>
                                        <p:attrNameLst>
                                          <p:attrName>style.visibility</p:attrName>
                                        </p:attrNameLst>
                                      </p:cBhvr>
                                      <p:to>
                                        <p:strVal val="visible"/>
                                      </p:to>
                                    </p:set>
                                    <p:animEffect transition="in" filter="wipe(up)">
                                      <p:cBhvr>
                                        <p:cTn id="39" dur="500"/>
                                        <p:tgtEl>
                                          <p:spTgt spid="50"/>
                                        </p:tgtEl>
                                      </p:cBhvr>
                                    </p:animEffect>
                                  </p:childTnLst>
                                </p:cTn>
                              </p:par>
                            </p:childTnLst>
                          </p:cTn>
                        </p:par>
                        <p:par>
                          <p:cTn id="40" fill="hold">
                            <p:stCondLst>
                              <p:cond delay="4000"/>
                            </p:stCondLst>
                            <p:childTnLst>
                              <p:par>
                                <p:cTn id="41" presetID="53" presetClass="entr" presetSubtype="16"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p:cTn id="43" dur="500" fill="hold"/>
                                        <p:tgtEl>
                                          <p:spTgt spid="16"/>
                                        </p:tgtEl>
                                        <p:attrNameLst>
                                          <p:attrName>ppt_w</p:attrName>
                                        </p:attrNameLst>
                                      </p:cBhvr>
                                      <p:tavLst>
                                        <p:tav tm="0">
                                          <p:val>
                                            <p:fltVal val="0"/>
                                          </p:val>
                                        </p:tav>
                                        <p:tav tm="100000">
                                          <p:val>
                                            <p:strVal val="#ppt_w"/>
                                          </p:val>
                                        </p:tav>
                                      </p:tavLst>
                                    </p:anim>
                                    <p:anim calcmode="lin" valueType="num">
                                      <p:cBhvr>
                                        <p:cTn id="44" dur="500" fill="hold"/>
                                        <p:tgtEl>
                                          <p:spTgt spid="16"/>
                                        </p:tgtEl>
                                        <p:attrNameLst>
                                          <p:attrName>ppt_h</p:attrName>
                                        </p:attrNameLst>
                                      </p:cBhvr>
                                      <p:tavLst>
                                        <p:tav tm="0">
                                          <p:val>
                                            <p:fltVal val="0"/>
                                          </p:val>
                                        </p:tav>
                                        <p:tav tm="100000">
                                          <p:val>
                                            <p:strVal val="#ppt_h"/>
                                          </p:val>
                                        </p:tav>
                                      </p:tavLst>
                                    </p:anim>
                                    <p:animEffect transition="in" filter="fade">
                                      <p:cBhvr>
                                        <p:cTn id="45" dur="500"/>
                                        <p:tgtEl>
                                          <p:spTgt spid="16"/>
                                        </p:tgtEl>
                                      </p:cBhvr>
                                    </p:animEffect>
                                  </p:childTnLst>
                                </p:cTn>
                              </p:par>
                            </p:childTnLst>
                          </p:cTn>
                        </p:par>
                        <p:par>
                          <p:cTn id="46" fill="hold">
                            <p:stCondLst>
                              <p:cond delay="4500"/>
                            </p:stCondLst>
                            <p:childTnLst>
                              <p:par>
                                <p:cTn id="47" presetID="53" presetClass="entr" presetSubtype="16" fill="hold" grpId="0" nodeType="afterEffect">
                                  <p:stCondLst>
                                    <p:cond delay="0"/>
                                  </p:stCondLst>
                                  <p:childTnLst>
                                    <p:set>
                                      <p:cBhvr>
                                        <p:cTn id="48" dur="1" fill="hold">
                                          <p:stCondLst>
                                            <p:cond delay="0"/>
                                          </p:stCondLst>
                                        </p:cTn>
                                        <p:tgtEl>
                                          <p:spTgt spid="51"/>
                                        </p:tgtEl>
                                        <p:attrNameLst>
                                          <p:attrName>style.visibility</p:attrName>
                                        </p:attrNameLst>
                                      </p:cBhvr>
                                      <p:to>
                                        <p:strVal val="visible"/>
                                      </p:to>
                                    </p:set>
                                    <p:anim calcmode="lin" valueType="num">
                                      <p:cBhvr>
                                        <p:cTn id="49" dur="500" fill="hold"/>
                                        <p:tgtEl>
                                          <p:spTgt spid="51"/>
                                        </p:tgtEl>
                                        <p:attrNameLst>
                                          <p:attrName>ppt_w</p:attrName>
                                        </p:attrNameLst>
                                      </p:cBhvr>
                                      <p:tavLst>
                                        <p:tav tm="0">
                                          <p:val>
                                            <p:fltVal val="0"/>
                                          </p:val>
                                        </p:tav>
                                        <p:tav tm="100000">
                                          <p:val>
                                            <p:strVal val="#ppt_w"/>
                                          </p:val>
                                        </p:tav>
                                      </p:tavLst>
                                    </p:anim>
                                    <p:anim calcmode="lin" valueType="num">
                                      <p:cBhvr>
                                        <p:cTn id="50" dur="500" fill="hold"/>
                                        <p:tgtEl>
                                          <p:spTgt spid="51"/>
                                        </p:tgtEl>
                                        <p:attrNameLst>
                                          <p:attrName>ppt_h</p:attrName>
                                        </p:attrNameLst>
                                      </p:cBhvr>
                                      <p:tavLst>
                                        <p:tav tm="0">
                                          <p:val>
                                            <p:fltVal val="0"/>
                                          </p:val>
                                        </p:tav>
                                        <p:tav tm="100000">
                                          <p:val>
                                            <p:strVal val="#ppt_h"/>
                                          </p:val>
                                        </p:tav>
                                      </p:tavLst>
                                    </p:anim>
                                    <p:animEffect transition="in" filter="fade">
                                      <p:cBhvr>
                                        <p:cTn id="51" dur="500"/>
                                        <p:tgtEl>
                                          <p:spTgt spid="51"/>
                                        </p:tgtEl>
                                      </p:cBhvr>
                                    </p:animEffect>
                                  </p:childTnLst>
                                </p:cTn>
                              </p:par>
                            </p:childTnLst>
                          </p:cTn>
                        </p:par>
                        <p:par>
                          <p:cTn id="52" fill="hold">
                            <p:stCondLst>
                              <p:cond delay="5000"/>
                            </p:stCondLst>
                            <p:childTnLst>
                              <p:par>
                                <p:cTn id="53" presetID="22" presetClass="entr" presetSubtype="1" fill="hold" grpId="0" nodeType="afterEffect">
                                  <p:stCondLst>
                                    <p:cond delay="0"/>
                                  </p:stCondLst>
                                  <p:childTnLst>
                                    <p:set>
                                      <p:cBhvr>
                                        <p:cTn id="54" dur="1" fill="hold">
                                          <p:stCondLst>
                                            <p:cond delay="0"/>
                                          </p:stCondLst>
                                        </p:cTn>
                                        <p:tgtEl>
                                          <p:spTgt spid="52"/>
                                        </p:tgtEl>
                                        <p:attrNameLst>
                                          <p:attrName>style.visibility</p:attrName>
                                        </p:attrNameLst>
                                      </p:cBhvr>
                                      <p:to>
                                        <p:strVal val="visible"/>
                                      </p:to>
                                    </p:set>
                                    <p:animEffect transition="in" filter="wipe(up)">
                                      <p:cBhvr>
                                        <p:cTn id="55" dur="500"/>
                                        <p:tgtEl>
                                          <p:spTgt spid="52"/>
                                        </p:tgtEl>
                                      </p:cBhvr>
                                    </p:animEffect>
                                  </p:childTnLst>
                                </p:cTn>
                              </p:par>
                            </p:childTnLst>
                          </p:cTn>
                        </p:par>
                        <p:par>
                          <p:cTn id="56" fill="hold">
                            <p:stCondLst>
                              <p:cond delay="5500"/>
                            </p:stCondLst>
                            <p:childTnLst>
                              <p:par>
                                <p:cTn id="57" presetID="53" presetClass="entr" presetSubtype="16" fill="hold" grpId="0" nodeType="afterEffect">
                                  <p:stCondLst>
                                    <p:cond delay="0"/>
                                  </p:stCondLst>
                                  <p:childTnLst>
                                    <p:set>
                                      <p:cBhvr>
                                        <p:cTn id="58" dur="1" fill="hold">
                                          <p:stCondLst>
                                            <p:cond delay="0"/>
                                          </p:stCondLst>
                                        </p:cTn>
                                        <p:tgtEl>
                                          <p:spTgt spid="19"/>
                                        </p:tgtEl>
                                        <p:attrNameLst>
                                          <p:attrName>style.visibility</p:attrName>
                                        </p:attrNameLst>
                                      </p:cBhvr>
                                      <p:to>
                                        <p:strVal val="visible"/>
                                      </p:to>
                                    </p:set>
                                    <p:anim calcmode="lin" valueType="num">
                                      <p:cBhvr>
                                        <p:cTn id="59" dur="500" fill="hold"/>
                                        <p:tgtEl>
                                          <p:spTgt spid="19"/>
                                        </p:tgtEl>
                                        <p:attrNameLst>
                                          <p:attrName>ppt_w</p:attrName>
                                        </p:attrNameLst>
                                      </p:cBhvr>
                                      <p:tavLst>
                                        <p:tav tm="0">
                                          <p:val>
                                            <p:fltVal val="0"/>
                                          </p:val>
                                        </p:tav>
                                        <p:tav tm="100000">
                                          <p:val>
                                            <p:strVal val="#ppt_w"/>
                                          </p:val>
                                        </p:tav>
                                      </p:tavLst>
                                    </p:anim>
                                    <p:anim calcmode="lin" valueType="num">
                                      <p:cBhvr>
                                        <p:cTn id="60" dur="500" fill="hold"/>
                                        <p:tgtEl>
                                          <p:spTgt spid="19"/>
                                        </p:tgtEl>
                                        <p:attrNameLst>
                                          <p:attrName>ppt_h</p:attrName>
                                        </p:attrNameLst>
                                      </p:cBhvr>
                                      <p:tavLst>
                                        <p:tav tm="0">
                                          <p:val>
                                            <p:fltVal val="0"/>
                                          </p:val>
                                        </p:tav>
                                        <p:tav tm="100000">
                                          <p:val>
                                            <p:strVal val="#ppt_h"/>
                                          </p:val>
                                        </p:tav>
                                      </p:tavLst>
                                    </p:anim>
                                    <p:animEffect transition="in" filter="fade">
                                      <p:cBhvr>
                                        <p:cTn id="61" dur="500"/>
                                        <p:tgtEl>
                                          <p:spTgt spid="19"/>
                                        </p:tgtEl>
                                      </p:cBhvr>
                                    </p:animEffect>
                                  </p:childTnLst>
                                </p:cTn>
                              </p:par>
                            </p:childTnLst>
                          </p:cTn>
                        </p:par>
                        <p:par>
                          <p:cTn id="62" fill="hold">
                            <p:stCondLst>
                              <p:cond delay="6000"/>
                            </p:stCondLst>
                            <p:childTnLst>
                              <p:par>
                                <p:cTn id="63" presetID="53" presetClass="entr" presetSubtype="16" fill="hold" grpId="0" nodeType="afterEffect">
                                  <p:stCondLst>
                                    <p:cond delay="0"/>
                                  </p:stCondLst>
                                  <p:childTnLst>
                                    <p:set>
                                      <p:cBhvr>
                                        <p:cTn id="64" dur="1" fill="hold">
                                          <p:stCondLst>
                                            <p:cond delay="0"/>
                                          </p:stCondLst>
                                        </p:cTn>
                                        <p:tgtEl>
                                          <p:spTgt spid="53"/>
                                        </p:tgtEl>
                                        <p:attrNameLst>
                                          <p:attrName>style.visibility</p:attrName>
                                        </p:attrNameLst>
                                      </p:cBhvr>
                                      <p:to>
                                        <p:strVal val="visible"/>
                                      </p:to>
                                    </p:set>
                                    <p:anim calcmode="lin" valueType="num">
                                      <p:cBhvr>
                                        <p:cTn id="65" dur="500" fill="hold"/>
                                        <p:tgtEl>
                                          <p:spTgt spid="53"/>
                                        </p:tgtEl>
                                        <p:attrNameLst>
                                          <p:attrName>ppt_w</p:attrName>
                                        </p:attrNameLst>
                                      </p:cBhvr>
                                      <p:tavLst>
                                        <p:tav tm="0">
                                          <p:val>
                                            <p:fltVal val="0"/>
                                          </p:val>
                                        </p:tav>
                                        <p:tav tm="100000">
                                          <p:val>
                                            <p:strVal val="#ppt_w"/>
                                          </p:val>
                                        </p:tav>
                                      </p:tavLst>
                                    </p:anim>
                                    <p:anim calcmode="lin" valueType="num">
                                      <p:cBhvr>
                                        <p:cTn id="66" dur="500" fill="hold"/>
                                        <p:tgtEl>
                                          <p:spTgt spid="53"/>
                                        </p:tgtEl>
                                        <p:attrNameLst>
                                          <p:attrName>ppt_h</p:attrName>
                                        </p:attrNameLst>
                                      </p:cBhvr>
                                      <p:tavLst>
                                        <p:tav tm="0">
                                          <p:val>
                                            <p:fltVal val="0"/>
                                          </p:val>
                                        </p:tav>
                                        <p:tav tm="100000">
                                          <p:val>
                                            <p:strVal val="#ppt_h"/>
                                          </p:val>
                                        </p:tav>
                                      </p:tavLst>
                                    </p:anim>
                                    <p:animEffect transition="in" filter="fade">
                                      <p:cBhvr>
                                        <p:cTn id="67" dur="500"/>
                                        <p:tgtEl>
                                          <p:spTgt spid="53"/>
                                        </p:tgtEl>
                                      </p:cBhvr>
                                    </p:animEffect>
                                  </p:childTnLst>
                                </p:cTn>
                              </p:par>
                            </p:childTnLst>
                          </p:cTn>
                        </p:par>
                        <p:par>
                          <p:cTn id="68" fill="hold">
                            <p:stCondLst>
                              <p:cond delay="6500"/>
                            </p:stCondLst>
                            <p:childTnLst>
                              <p:par>
                                <p:cTn id="69" presetID="22" presetClass="entr" presetSubtype="1" fill="hold" grpId="0" nodeType="afterEffect">
                                  <p:stCondLst>
                                    <p:cond delay="0"/>
                                  </p:stCondLst>
                                  <p:childTnLst>
                                    <p:set>
                                      <p:cBhvr>
                                        <p:cTn id="70" dur="1" fill="hold">
                                          <p:stCondLst>
                                            <p:cond delay="0"/>
                                          </p:stCondLst>
                                        </p:cTn>
                                        <p:tgtEl>
                                          <p:spTgt spid="54"/>
                                        </p:tgtEl>
                                        <p:attrNameLst>
                                          <p:attrName>style.visibility</p:attrName>
                                        </p:attrNameLst>
                                      </p:cBhvr>
                                      <p:to>
                                        <p:strVal val="visible"/>
                                      </p:to>
                                    </p:set>
                                    <p:animEffect transition="in" filter="wipe(up)">
                                      <p:cBhvr>
                                        <p:cTn id="71" dur="500"/>
                                        <p:tgtEl>
                                          <p:spTgt spid="54"/>
                                        </p:tgtEl>
                                      </p:cBhvr>
                                    </p:animEffect>
                                  </p:childTnLst>
                                </p:cTn>
                              </p:par>
                            </p:childTnLst>
                          </p:cTn>
                        </p:par>
                        <p:par>
                          <p:cTn id="72" fill="hold">
                            <p:stCondLst>
                              <p:cond delay="7000"/>
                            </p:stCondLst>
                            <p:childTnLst>
                              <p:par>
                                <p:cTn id="73" presetID="22" presetClass="entr" presetSubtype="1" fill="hold" grpId="0" nodeType="afterEffect">
                                  <p:stCondLst>
                                    <p:cond delay="0"/>
                                  </p:stCondLst>
                                  <p:childTnLst>
                                    <p:set>
                                      <p:cBhvr>
                                        <p:cTn id="74" dur="1" fill="hold">
                                          <p:stCondLst>
                                            <p:cond delay="0"/>
                                          </p:stCondLst>
                                        </p:cTn>
                                        <p:tgtEl>
                                          <p:spTgt spid="43"/>
                                        </p:tgtEl>
                                        <p:attrNameLst>
                                          <p:attrName>style.visibility</p:attrName>
                                        </p:attrNameLst>
                                      </p:cBhvr>
                                      <p:to>
                                        <p:strVal val="visible"/>
                                      </p:to>
                                    </p:set>
                                    <p:animEffect transition="in" filter="wipe(up)">
                                      <p:cBhvr>
                                        <p:cTn id="75" dur="1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19" grpId="0" animBg="1"/>
      <p:bldP spid="16" grpId="0" animBg="1"/>
      <p:bldP spid="13" grpId="0" animBg="1"/>
      <p:bldP spid="9" grpId="0" animBg="1"/>
      <p:bldP spid="47" grpId="0" animBg="1"/>
      <p:bldP spid="48" grpId="0"/>
      <p:bldP spid="49" grpId="0" animBg="1"/>
      <p:bldP spid="50" grpId="0"/>
      <p:bldP spid="51" grpId="0" animBg="1"/>
      <p:bldP spid="52" grpId="0"/>
      <p:bldP spid="53" grpId="0" animBg="1"/>
      <p:bldP spid="54" grpId="0"/>
      <p:bldP spid="4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3042</TotalTime>
  <Words>1231</Words>
  <Application>Microsoft Office PowerPoint</Application>
  <PresentationFormat>Widescreen</PresentationFormat>
  <Paragraphs>51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575</cp:revision>
  <dcterms:created xsi:type="dcterms:W3CDTF">2015-12-31T02:20:12Z</dcterms:created>
  <dcterms:modified xsi:type="dcterms:W3CDTF">2016-09-17T19:28:25Z</dcterms:modified>
</cp:coreProperties>
</file>