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54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3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77827" y="2405545"/>
            <a:ext cx="2596991" cy="2920087"/>
            <a:chOff x="777827" y="2405545"/>
            <a:chExt cx="2596991" cy="2920087"/>
          </a:xfrm>
        </p:grpSpPr>
        <p:sp>
          <p:nvSpPr>
            <p:cNvPr id="48" name="TextBox 47"/>
            <p:cNvSpPr txBox="1"/>
            <p:nvPr/>
          </p:nvSpPr>
          <p:spPr>
            <a:xfrm>
              <a:off x="777827" y="2405545"/>
              <a:ext cx="2226673" cy="369332"/>
            </a:xfrm>
            <a:prstGeom prst="rect">
              <a:avLst/>
            </a:prstGeom>
            <a:noFill/>
          </p:spPr>
          <p:txBody>
            <a:bodyPr wrap="square" rtlCol="0">
              <a:spAutoFit/>
            </a:bodyPr>
            <a:lstStyle/>
            <a:p>
              <a:r>
                <a:rPr lang="en-US" dirty="0">
                  <a:solidFill>
                    <a:schemeClr val="bg2">
                      <a:lumMod val="10000"/>
                    </a:schemeClr>
                  </a:solidFill>
                  <a:ea typeface="Roboto Light" panose="02000000000000000000" pitchFamily="2" charset="0"/>
                </a:rPr>
                <a:t>LOREM IPSUM</a:t>
              </a:r>
              <a:endParaRPr lang="ru-RU" dirty="0">
                <a:solidFill>
                  <a:schemeClr val="bg2">
                    <a:lumMod val="10000"/>
                  </a:schemeClr>
                </a:solidFill>
                <a:ea typeface="Roboto Light" panose="02000000000000000000" pitchFamily="2" charset="0"/>
              </a:endParaRPr>
            </a:p>
          </p:txBody>
        </p:sp>
        <p:grpSp>
          <p:nvGrpSpPr>
            <p:cNvPr id="5" name="Группа 4"/>
            <p:cNvGrpSpPr/>
            <p:nvPr/>
          </p:nvGrpSpPr>
          <p:grpSpPr>
            <a:xfrm>
              <a:off x="973990" y="2822303"/>
              <a:ext cx="2400828" cy="1169551"/>
              <a:chOff x="973990" y="2568303"/>
              <a:chExt cx="2400828" cy="1169551"/>
            </a:xfrm>
          </p:grpSpPr>
          <p:sp>
            <p:nvSpPr>
              <p:cNvPr id="49" name="TextBox 48"/>
              <p:cNvSpPr txBox="1"/>
              <p:nvPr/>
            </p:nvSpPr>
            <p:spPr>
              <a:xfrm>
                <a:off x="1085087" y="2568303"/>
                <a:ext cx="2289731"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82"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rgbClr val="00B0F0"/>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nvGrpSpPr>
            <p:cNvPr id="83" name="Группа 82"/>
            <p:cNvGrpSpPr/>
            <p:nvPr/>
          </p:nvGrpSpPr>
          <p:grpSpPr>
            <a:xfrm>
              <a:off x="973990" y="4156081"/>
              <a:ext cx="2400828" cy="1169551"/>
              <a:chOff x="973990" y="2568303"/>
              <a:chExt cx="2400828" cy="1169551"/>
            </a:xfrm>
          </p:grpSpPr>
          <p:sp>
            <p:nvSpPr>
              <p:cNvPr id="84" name="TextBox 83"/>
              <p:cNvSpPr txBox="1"/>
              <p:nvPr/>
            </p:nvSpPr>
            <p:spPr>
              <a:xfrm>
                <a:off x="1085088" y="2568303"/>
                <a:ext cx="2289730"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85"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1"/>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grpSp>
        <p:nvGrpSpPr>
          <p:cNvPr id="7" name="Group 6"/>
          <p:cNvGrpSpPr/>
          <p:nvPr/>
        </p:nvGrpSpPr>
        <p:grpSpPr>
          <a:xfrm>
            <a:off x="3486161" y="2405545"/>
            <a:ext cx="2596991" cy="2920087"/>
            <a:chOff x="3486161" y="2405545"/>
            <a:chExt cx="2596991" cy="2920087"/>
          </a:xfrm>
        </p:grpSpPr>
        <p:sp>
          <p:nvSpPr>
            <p:cNvPr id="93" name="TextBox 92"/>
            <p:cNvSpPr txBox="1"/>
            <p:nvPr/>
          </p:nvSpPr>
          <p:spPr>
            <a:xfrm>
              <a:off x="3486161" y="2405545"/>
              <a:ext cx="2226673" cy="369332"/>
            </a:xfrm>
            <a:prstGeom prst="rect">
              <a:avLst/>
            </a:prstGeom>
            <a:noFill/>
          </p:spPr>
          <p:txBody>
            <a:bodyPr wrap="square" rtlCol="0">
              <a:spAutoFit/>
            </a:bodyPr>
            <a:lstStyle/>
            <a:p>
              <a:r>
                <a:rPr lang="en-US" dirty="0">
                  <a:solidFill>
                    <a:schemeClr val="bg2">
                      <a:lumMod val="10000"/>
                    </a:schemeClr>
                  </a:solidFill>
                  <a:ea typeface="Roboto Light" panose="02000000000000000000" pitchFamily="2" charset="0"/>
                </a:rPr>
                <a:t>LOREM IPSUM</a:t>
              </a:r>
              <a:endParaRPr lang="ru-RU" dirty="0">
                <a:solidFill>
                  <a:schemeClr val="bg2">
                    <a:lumMod val="10000"/>
                  </a:schemeClr>
                </a:solidFill>
                <a:ea typeface="Roboto Light" panose="02000000000000000000" pitchFamily="2" charset="0"/>
              </a:endParaRPr>
            </a:p>
          </p:txBody>
        </p:sp>
        <p:grpSp>
          <p:nvGrpSpPr>
            <p:cNvPr id="95" name="Группа 94"/>
            <p:cNvGrpSpPr/>
            <p:nvPr/>
          </p:nvGrpSpPr>
          <p:grpSpPr>
            <a:xfrm>
              <a:off x="3682324" y="2822303"/>
              <a:ext cx="2331744" cy="1169551"/>
              <a:chOff x="973990" y="2568303"/>
              <a:chExt cx="2331744" cy="1169551"/>
            </a:xfrm>
          </p:grpSpPr>
          <p:sp>
            <p:nvSpPr>
              <p:cNvPr id="103" name="TextBox 102"/>
              <p:cNvSpPr txBox="1"/>
              <p:nvPr/>
            </p:nvSpPr>
            <p:spPr>
              <a:xfrm>
                <a:off x="1085088" y="2568303"/>
                <a:ext cx="2220646"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04"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2"/>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nvGrpSpPr>
            <p:cNvPr id="96" name="Группа 95"/>
            <p:cNvGrpSpPr/>
            <p:nvPr/>
          </p:nvGrpSpPr>
          <p:grpSpPr>
            <a:xfrm>
              <a:off x="3682324" y="4156081"/>
              <a:ext cx="2400828" cy="1169551"/>
              <a:chOff x="973990" y="2568303"/>
              <a:chExt cx="2400828" cy="1169551"/>
            </a:xfrm>
          </p:grpSpPr>
          <p:sp>
            <p:nvSpPr>
              <p:cNvPr id="98" name="TextBox 97"/>
              <p:cNvSpPr txBox="1"/>
              <p:nvPr/>
            </p:nvSpPr>
            <p:spPr>
              <a:xfrm>
                <a:off x="1085087" y="2568303"/>
                <a:ext cx="2289731"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02"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2"/>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grpSp>
        <p:nvGrpSpPr>
          <p:cNvPr id="8" name="Group 7"/>
          <p:cNvGrpSpPr/>
          <p:nvPr/>
        </p:nvGrpSpPr>
        <p:grpSpPr>
          <a:xfrm>
            <a:off x="6194495" y="2405545"/>
            <a:ext cx="2556519" cy="2920087"/>
            <a:chOff x="6194495" y="2405545"/>
            <a:chExt cx="2556519" cy="2920087"/>
          </a:xfrm>
        </p:grpSpPr>
        <p:sp>
          <p:nvSpPr>
            <p:cNvPr id="106" name="TextBox 105"/>
            <p:cNvSpPr txBox="1"/>
            <p:nvPr/>
          </p:nvSpPr>
          <p:spPr>
            <a:xfrm>
              <a:off x="6194495" y="2405545"/>
              <a:ext cx="2226673" cy="369332"/>
            </a:xfrm>
            <a:prstGeom prst="rect">
              <a:avLst/>
            </a:prstGeom>
            <a:noFill/>
          </p:spPr>
          <p:txBody>
            <a:bodyPr wrap="square" rtlCol="0">
              <a:spAutoFit/>
            </a:bodyPr>
            <a:lstStyle/>
            <a:p>
              <a:r>
                <a:rPr lang="en-US" dirty="0">
                  <a:solidFill>
                    <a:schemeClr val="bg2">
                      <a:lumMod val="10000"/>
                    </a:schemeClr>
                  </a:solidFill>
                  <a:ea typeface="Roboto Light" panose="02000000000000000000" pitchFamily="2" charset="0"/>
                </a:rPr>
                <a:t>LOREM IPSUM</a:t>
              </a:r>
              <a:endParaRPr lang="ru-RU" dirty="0">
                <a:solidFill>
                  <a:schemeClr val="bg2">
                    <a:lumMod val="10000"/>
                  </a:schemeClr>
                </a:solidFill>
                <a:ea typeface="Roboto Light" panose="02000000000000000000" pitchFamily="2" charset="0"/>
              </a:endParaRPr>
            </a:p>
          </p:txBody>
        </p:sp>
        <p:grpSp>
          <p:nvGrpSpPr>
            <p:cNvPr id="108" name="Группа 107"/>
            <p:cNvGrpSpPr/>
            <p:nvPr/>
          </p:nvGrpSpPr>
          <p:grpSpPr>
            <a:xfrm>
              <a:off x="6390658" y="2822303"/>
              <a:ext cx="2360356" cy="1169551"/>
              <a:chOff x="973990" y="2568303"/>
              <a:chExt cx="2360356" cy="1169551"/>
            </a:xfrm>
          </p:grpSpPr>
          <p:sp>
            <p:nvSpPr>
              <p:cNvPr id="112" name="TextBox 111"/>
              <p:cNvSpPr txBox="1"/>
              <p:nvPr/>
            </p:nvSpPr>
            <p:spPr>
              <a:xfrm>
                <a:off x="1085088" y="2568303"/>
                <a:ext cx="2249258"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13"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4"/>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nvGrpSpPr>
            <p:cNvPr id="109" name="Группа 108"/>
            <p:cNvGrpSpPr/>
            <p:nvPr/>
          </p:nvGrpSpPr>
          <p:grpSpPr>
            <a:xfrm>
              <a:off x="6390658" y="4156081"/>
              <a:ext cx="2360356" cy="1169551"/>
              <a:chOff x="973990" y="2568303"/>
              <a:chExt cx="2360356" cy="1169551"/>
            </a:xfrm>
          </p:grpSpPr>
          <p:sp>
            <p:nvSpPr>
              <p:cNvPr id="110" name="TextBox 109"/>
              <p:cNvSpPr txBox="1"/>
              <p:nvPr/>
            </p:nvSpPr>
            <p:spPr>
              <a:xfrm>
                <a:off x="1085088" y="2568303"/>
                <a:ext cx="2249258"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11"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4"/>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grpSp>
        <p:nvGrpSpPr>
          <p:cNvPr id="9" name="Group 8"/>
          <p:cNvGrpSpPr/>
          <p:nvPr/>
        </p:nvGrpSpPr>
        <p:grpSpPr>
          <a:xfrm>
            <a:off x="8902830" y="2405545"/>
            <a:ext cx="2703015" cy="2920087"/>
            <a:chOff x="8902830" y="2405545"/>
            <a:chExt cx="2703015" cy="2920087"/>
          </a:xfrm>
        </p:grpSpPr>
        <p:sp>
          <p:nvSpPr>
            <p:cNvPr id="115" name="TextBox 114"/>
            <p:cNvSpPr txBox="1"/>
            <p:nvPr/>
          </p:nvSpPr>
          <p:spPr>
            <a:xfrm>
              <a:off x="8902830" y="2405545"/>
              <a:ext cx="2226673" cy="369332"/>
            </a:xfrm>
            <a:prstGeom prst="rect">
              <a:avLst/>
            </a:prstGeom>
            <a:noFill/>
          </p:spPr>
          <p:txBody>
            <a:bodyPr wrap="square" rtlCol="0">
              <a:spAutoFit/>
            </a:bodyPr>
            <a:lstStyle/>
            <a:p>
              <a:r>
                <a:rPr lang="en-US" dirty="0">
                  <a:solidFill>
                    <a:schemeClr val="bg2">
                      <a:lumMod val="10000"/>
                    </a:schemeClr>
                  </a:solidFill>
                  <a:ea typeface="Roboto Light" panose="02000000000000000000" pitchFamily="2" charset="0"/>
                </a:rPr>
                <a:t>LOREM IPSUM</a:t>
              </a:r>
              <a:endParaRPr lang="ru-RU" dirty="0">
                <a:solidFill>
                  <a:schemeClr val="bg2">
                    <a:lumMod val="10000"/>
                  </a:schemeClr>
                </a:solidFill>
                <a:ea typeface="Roboto Light" panose="02000000000000000000" pitchFamily="2" charset="0"/>
              </a:endParaRPr>
            </a:p>
          </p:txBody>
        </p:sp>
        <p:grpSp>
          <p:nvGrpSpPr>
            <p:cNvPr id="117" name="Группа 116"/>
            <p:cNvGrpSpPr/>
            <p:nvPr/>
          </p:nvGrpSpPr>
          <p:grpSpPr>
            <a:xfrm>
              <a:off x="9098993" y="2822303"/>
              <a:ext cx="2506852" cy="1169551"/>
              <a:chOff x="973990" y="2568303"/>
              <a:chExt cx="2506852" cy="1169551"/>
            </a:xfrm>
          </p:grpSpPr>
          <p:sp>
            <p:nvSpPr>
              <p:cNvPr id="121" name="TextBox 120"/>
              <p:cNvSpPr txBox="1"/>
              <p:nvPr/>
            </p:nvSpPr>
            <p:spPr>
              <a:xfrm>
                <a:off x="1085087" y="2568303"/>
                <a:ext cx="2395755"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22"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6"/>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nvGrpSpPr>
            <p:cNvPr id="118" name="Группа 117"/>
            <p:cNvGrpSpPr/>
            <p:nvPr/>
          </p:nvGrpSpPr>
          <p:grpSpPr>
            <a:xfrm>
              <a:off x="9098993" y="4156081"/>
              <a:ext cx="2394312" cy="1169551"/>
              <a:chOff x="973990" y="2568303"/>
              <a:chExt cx="2394312" cy="1169551"/>
            </a:xfrm>
          </p:grpSpPr>
          <p:sp>
            <p:nvSpPr>
              <p:cNvPr id="119" name="TextBox 118"/>
              <p:cNvSpPr txBox="1"/>
              <p:nvPr/>
            </p:nvSpPr>
            <p:spPr>
              <a:xfrm>
                <a:off x="1085088" y="2568303"/>
                <a:ext cx="2283214" cy="1169551"/>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a:t>
                </a:r>
              </a:p>
            </p:txBody>
          </p:sp>
          <p:sp>
            <p:nvSpPr>
              <p:cNvPr id="120" name="Shape 5217"/>
              <p:cNvSpPr/>
              <p:nvPr/>
            </p:nvSpPr>
            <p:spPr>
              <a:xfrm>
                <a:off x="973990" y="2657669"/>
                <a:ext cx="82487" cy="139311"/>
              </a:xfrm>
              <a:custGeom>
                <a:avLst/>
                <a:gdLst/>
                <a:ahLst/>
                <a:cxnLst>
                  <a:cxn ang="0">
                    <a:pos x="wd2" y="hd2"/>
                  </a:cxn>
                  <a:cxn ang="5400000">
                    <a:pos x="wd2" y="hd2"/>
                  </a:cxn>
                  <a:cxn ang="10800000">
                    <a:pos x="wd2" y="hd2"/>
                  </a:cxn>
                  <a:cxn ang="16200000">
                    <a:pos x="wd2" y="hd2"/>
                  </a:cxn>
                </a:cxnLst>
                <a:rect l="0" t="0" r="r" b="b"/>
                <a:pathLst>
                  <a:path w="21600" h="21600" extrusionOk="0">
                    <a:moveTo>
                      <a:pt x="21600" y="11109"/>
                    </a:moveTo>
                    <a:cubicBezTo>
                      <a:pt x="4114" y="21600"/>
                      <a:pt x="4114" y="21600"/>
                      <a:pt x="4114" y="21600"/>
                    </a:cubicBezTo>
                    <a:cubicBezTo>
                      <a:pt x="4114" y="21600"/>
                      <a:pt x="3086" y="21600"/>
                      <a:pt x="3086" y="21600"/>
                    </a:cubicBezTo>
                    <a:cubicBezTo>
                      <a:pt x="3086" y="21600"/>
                      <a:pt x="3086" y="21600"/>
                      <a:pt x="2057" y="21600"/>
                    </a:cubicBezTo>
                    <a:cubicBezTo>
                      <a:pt x="1029" y="20366"/>
                      <a:pt x="1029" y="20366"/>
                      <a:pt x="1029" y="20366"/>
                    </a:cubicBezTo>
                    <a:cubicBezTo>
                      <a:pt x="0" y="20366"/>
                      <a:pt x="0" y="20366"/>
                      <a:pt x="0" y="19749"/>
                    </a:cubicBezTo>
                    <a:cubicBezTo>
                      <a:pt x="0" y="19749"/>
                      <a:pt x="0" y="19749"/>
                      <a:pt x="1029" y="19131"/>
                    </a:cubicBezTo>
                    <a:cubicBezTo>
                      <a:pt x="15429" y="10491"/>
                      <a:pt x="15429" y="10491"/>
                      <a:pt x="15429" y="10491"/>
                    </a:cubicBezTo>
                    <a:cubicBezTo>
                      <a:pt x="1029" y="1851"/>
                      <a:pt x="1029" y="1851"/>
                      <a:pt x="1029" y="1851"/>
                    </a:cubicBezTo>
                    <a:cubicBezTo>
                      <a:pt x="0" y="1851"/>
                      <a:pt x="0" y="1851"/>
                      <a:pt x="0" y="1851"/>
                    </a:cubicBezTo>
                    <a:cubicBezTo>
                      <a:pt x="0" y="1234"/>
                      <a:pt x="0" y="1234"/>
                      <a:pt x="1029" y="1234"/>
                    </a:cubicBezTo>
                    <a:cubicBezTo>
                      <a:pt x="2057" y="0"/>
                      <a:pt x="2057" y="0"/>
                      <a:pt x="2057" y="0"/>
                    </a:cubicBezTo>
                    <a:cubicBezTo>
                      <a:pt x="3086" y="0"/>
                      <a:pt x="3086" y="0"/>
                      <a:pt x="3086" y="0"/>
                    </a:cubicBezTo>
                    <a:cubicBezTo>
                      <a:pt x="3086" y="0"/>
                      <a:pt x="4114" y="0"/>
                      <a:pt x="4114" y="0"/>
                    </a:cubicBezTo>
                    <a:cubicBezTo>
                      <a:pt x="21600" y="10491"/>
                      <a:pt x="21600" y="10491"/>
                      <a:pt x="21600" y="10491"/>
                    </a:cubicBezTo>
                    <a:cubicBezTo>
                      <a:pt x="21600" y="10491"/>
                      <a:pt x="21600" y="10491"/>
                      <a:pt x="21600" y="10491"/>
                    </a:cubicBezTo>
                    <a:cubicBezTo>
                      <a:pt x="21600" y="11109"/>
                      <a:pt x="21600" y="11109"/>
                      <a:pt x="21600" y="11109"/>
                    </a:cubicBezTo>
                    <a:close/>
                  </a:path>
                </a:pathLst>
              </a:custGeom>
              <a:solidFill>
                <a:schemeClr val="accent6"/>
              </a:solidFill>
              <a:ln w="12700" cap="flat">
                <a:noFill/>
                <a:miter lim="400000"/>
              </a:ln>
              <a:effectLst/>
            </p:spPr>
            <p:txBody>
              <a:bodyPr wrap="square" lIns="45719" tIns="45719" rIns="45719" bIns="45719" numCol="1" anchor="t">
                <a:noAutofit/>
              </a:bodyPr>
              <a:lstStyle/>
              <a:p>
                <a:pPr lvl="0" algn="l" defTabSz="457200">
                  <a:defRPr sz="2400">
                    <a:solidFill>
                      <a:srgbClr val="000000"/>
                    </a:solidFill>
                    <a:latin typeface="Calibri"/>
                    <a:ea typeface="Calibri"/>
                    <a:cs typeface="Calibri"/>
                    <a:sym typeface="Calibri"/>
                  </a:defRPr>
                </a:pPr>
                <a:endParaRPr/>
              </a:p>
            </p:txBody>
          </p:sp>
        </p:grpSp>
      </p:grpSp>
      <p:grpSp>
        <p:nvGrpSpPr>
          <p:cNvPr id="11" name="Group 10"/>
          <p:cNvGrpSpPr/>
          <p:nvPr/>
        </p:nvGrpSpPr>
        <p:grpSpPr>
          <a:xfrm>
            <a:off x="1977804" y="1894756"/>
            <a:ext cx="1510838" cy="424378"/>
            <a:chOff x="1977804" y="1894756"/>
            <a:chExt cx="1510838" cy="424378"/>
          </a:xfrm>
        </p:grpSpPr>
        <p:sp>
          <p:nvSpPr>
            <p:cNvPr id="10" name="Дуга 9"/>
            <p:cNvSpPr/>
            <p:nvPr/>
          </p:nvSpPr>
          <p:spPr>
            <a:xfrm>
              <a:off x="1977804" y="1894756"/>
              <a:ext cx="322118" cy="424378"/>
            </a:xfrm>
            <a:prstGeom prst="arc">
              <a:avLst>
                <a:gd name="adj1" fmla="val 16982753"/>
                <a:gd name="adj2" fmla="val 4921824"/>
              </a:avLst>
            </a:prstGeom>
            <a:ln w="1270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12" name="Прямая со стрелкой 11"/>
            <p:cNvCxnSpPr/>
            <p:nvPr/>
          </p:nvCxnSpPr>
          <p:spPr>
            <a:xfrm>
              <a:off x="2299922" y="2089668"/>
              <a:ext cx="1188720" cy="0"/>
            </a:xfrm>
            <a:prstGeom prst="straightConnector1">
              <a:avLst/>
            </a:prstGeom>
            <a:ln w="12700">
              <a:solidFill>
                <a:srgbClr val="00B0F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4696733" y="1893423"/>
            <a:ext cx="1510838" cy="424378"/>
            <a:chOff x="1977804" y="1894756"/>
            <a:chExt cx="1510838" cy="424378"/>
          </a:xfrm>
        </p:grpSpPr>
        <p:sp>
          <p:nvSpPr>
            <p:cNvPr id="66" name="Дуга 9"/>
            <p:cNvSpPr/>
            <p:nvPr/>
          </p:nvSpPr>
          <p:spPr>
            <a:xfrm>
              <a:off x="1977804" y="1894756"/>
              <a:ext cx="322118" cy="424378"/>
            </a:xfrm>
            <a:prstGeom prst="arc">
              <a:avLst>
                <a:gd name="adj1" fmla="val 16982753"/>
                <a:gd name="adj2" fmla="val 4921824"/>
              </a:avLst>
            </a:prstGeom>
            <a:ln w="12700">
              <a:solidFill>
                <a:srgbClr val="ED7D3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67" name="Прямая со стрелкой 11"/>
            <p:cNvCxnSpPr/>
            <p:nvPr/>
          </p:nvCxnSpPr>
          <p:spPr>
            <a:xfrm>
              <a:off x="2299922" y="2089668"/>
              <a:ext cx="1188720" cy="0"/>
            </a:xfrm>
            <a:prstGeom prst="straightConnector1">
              <a:avLst/>
            </a:prstGeom>
            <a:ln w="12700">
              <a:solidFill>
                <a:srgbClr val="ED7D3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7391992" y="1893423"/>
            <a:ext cx="1510838" cy="424378"/>
            <a:chOff x="1977804" y="1894756"/>
            <a:chExt cx="1510838" cy="424378"/>
          </a:xfrm>
        </p:grpSpPr>
        <p:sp>
          <p:nvSpPr>
            <p:cNvPr id="69" name="Дуга 9"/>
            <p:cNvSpPr/>
            <p:nvPr/>
          </p:nvSpPr>
          <p:spPr>
            <a:xfrm>
              <a:off x="1977804" y="1894756"/>
              <a:ext cx="322118" cy="424378"/>
            </a:xfrm>
            <a:prstGeom prst="arc">
              <a:avLst>
                <a:gd name="adj1" fmla="val 16982753"/>
                <a:gd name="adj2" fmla="val 4921824"/>
              </a:avLst>
            </a:prstGeom>
            <a:ln w="12700">
              <a:solidFill>
                <a:srgbClr val="FFC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70" name="Прямая со стрелкой 11"/>
            <p:cNvCxnSpPr/>
            <p:nvPr/>
          </p:nvCxnSpPr>
          <p:spPr>
            <a:xfrm>
              <a:off x="2299922" y="2089668"/>
              <a:ext cx="1188720" cy="0"/>
            </a:xfrm>
            <a:prstGeom prst="straightConnector1">
              <a:avLst/>
            </a:prstGeom>
            <a:ln w="127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839787" y="1897874"/>
            <a:ext cx="1371600" cy="424378"/>
            <a:chOff x="839787" y="1897874"/>
            <a:chExt cx="1371600" cy="424378"/>
          </a:xfrm>
        </p:grpSpPr>
        <p:sp>
          <p:nvSpPr>
            <p:cNvPr id="54" name="Скругленный прямоугольник 53"/>
            <p:cNvSpPr/>
            <p:nvPr/>
          </p:nvSpPr>
          <p:spPr>
            <a:xfrm>
              <a:off x="839787" y="1897874"/>
              <a:ext cx="1371600" cy="424378"/>
            </a:xfrm>
            <a:prstGeom prst="roundRect">
              <a:avLst>
                <a:gd name="adj" fmla="val 50000"/>
              </a:avLst>
            </a:prstGeom>
            <a:solidFill>
              <a:srgbClr val="00B0F0"/>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400" dirty="0">
                <a:solidFill>
                  <a:schemeClr val="bg1"/>
                </a:solidFill>
              </a:endParaRPr>
            </a:p>
          </p:txBody>
        </p:sp>
        <p:sp>
          <p:nvSpPr>
            <p:cNvPr id="13" name="TextBox 12"/>
            <p:cNvSpPr txBox="1"/>
            <p:nvPr/>
          </p:nvSpPr>
          <p:spPr>
            <a:xfrm>
              <a:off x="1156853" y="1913415"/>
              <a:ext cx="820951"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dirty="0">
                  <a:solidFill>
                    <a:schemeClr val="bg1"/>
                  </a:solidFill>
                </a:rPr>
                <a:t>1969</a:t>
              </a:r>
            </a:p>
          </p:txBody>
        </p:sp>
      </p:grpSp>
      <p:grpSp>
        <p:nvGrpSpPr>
          <p:cNvPr id="15" name="Group 14"/>
          <p:cNvGrpSpPr/>
          <p:nvPr/>
        </p:nvGrpSpPr>
        <p:grpSpPr>
          <a:xfrm>
            <a:off x="3548121" y="1897874"/>
            <a:ext cx="1371600" cy="424378"/>
            <a:chOff x="3548121" y="1897874"/>
            <a:chExt cx="1371600" cy="424378"/>
          </a:xfrm>
        </p:grpSpPr>
        <p:sp>
          <p:nvSpPr>
            <p:cNvPr id="94" name="Скругленный прямоугольник 93"/>
            <p:cNvSpPr/>
            <p:nvPr/>
          </p:nvSpPr>
          <p:spPr>
            <a:xfrm>
              <a:off x="3548121" y="1897874"/>
              <a:ext cx="1371600" cy="424378"/>
            </a:xfrm>
            <a:prstGeom prst="roundRect">
              <a:avLst>
                <a:gd name="adj" fmla="val 50000"/>
              </a:avLst>
            </a:prstGeom>
            <a:solidFill>
              <a:srgbClr val="ED7D3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400" dirty="0">
                <a:solidFill>
                  <a:schemeClr val="bg1"/>
                </a:solidFill>
              </a:endParaRPr>
            </a:p>
          </p:txBody>
        </p:sp>
        <p:sp>
          <p:nvSpPr>
            <p:cNvPr id="71" name="TextBox 70"/>
            <p:cNvSpPr txBox="1"/>
            <p:nvPr/>
          </p:nvSpPr>
          <p:spPr>
            <a:xfrm>
              <a:off x="3854261" y="1913415"/>
              <a:ext cx="820951"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dirty="0">
                  <a:solidFill>
                    <a:schemeClr val="bg1"/>
                  </a:solidFill>
                </a:rPr>
                <a:t>1974</a:t>
              </a:r>
            </a:p>
          </p:txBody>
        </p:sp>
      </p:grpSp>
      <p:grpSp>
        <p:nvGrpSpPr>
          <p:cNvPr id="16" name="Group 15"/>
          <p:cNvGrpSpPr/>
          <p:nvPr/>
        </p:nvGrpSpPr>
        <p:grpSpPr>
          <a:xfrm>
            <a:off x="6256455" y="1897874"/>
            <a:ext cx="1371600" cy="424378"/>
            <a:chOff x="6256455" y="1897874"/>
            <a:chExt cx="1371600" cy="424378"/>
          </a:xfrm>
        </p:grpSpPr>
        <p:sp>
          <p:nvSpPr>
            <p:cNvPr id="107" name="Скругленный прямоугольник 106"/>
            <p:cNvSpPr/>
            <p:nvPr/>
          </p:nvSpPr>
          <p:spPr>
            <a:xfrm>
              <a:off x="6256455" y="1897874"/>
              <a:ext cx="1371600" cy="424378"/>
            </a:xfrm>
            <a:prstGeom prst="roundRect">
              <a:avLst>
                <a:gd name="adj" fmla="val 50000"/>
              </a:avLst>
            </a:prstGeom>
            <a:solidFill>
              <a:srgbClr val="FFC000"/>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400" dirty="0">
                <a:solidFill>
                  <a:schemeClr val="bg1"/>
                </a:solidFill>
              </a:endParaRPr>
            </a:p>
          </p:txBody>
        </p:sp>
        <p:sp>
          <p:nvSpPr>
            <p:cNvPr id="72" name="TextBox 71"/>
            <p:cNvSpPr txBox="1"/>
            <p:nvPr/>
          </p:nvSpPr>
          <p:spPr>
            <a:xfrm>
              <a:off x="6601419" y="1897874"/>
              <a:ext cx="820951"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dirty="0">
                  <a:solidFill>
                    <a:schemeClr val="bg1"/>
                  </a:solidFill>
                </a:rPr>
                <a:t>1987</a:t>
              </a:r>
            </a:p>
          </p:txBody>
        </p:sp>
      </p:grpSp>
      <p:grpSp>
        <p:nvGrpSpPr>
          <p:cNvPr id="17" name="Group 16"/>
          <p:cNvGrpSpPr/>
          <p:nvPr/>
        </p:nvGrpSpPr>
        <p:grpSpPr>
          <a:xfrm>
            <a:off x="8984478" y="1894756"/>
            <a:ext cx="1371600" cy="424378"/>
            <a:chOff x="8984478" y="1894756"/>
            <a:chExt cx="1371600" cy="424378"/>
          </a:xfrm>
        </p:grpSpPr>
        <p:sp>
          <p:nvSpPr>
            <p:cNvPr id="64" name="Скругленный прямоугольник 106"/>
            <p:cNvSpPr/>
            <p:nvPr/>
          </p:nvSpPr>
          <p:spPr>
            <a:xfrm>
              <a:off x="8984478" y="1894756"/>
              <a:ext cx="1371600" cy="424378"/>
            </a:xfrm>
            <a:prstGeom prst="roundRect">
              <a:avLst>
                <a:gd name="adj" fmla="val 50000"/>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400" dirty="0">
                <a:solidFill>
                  <a:schemeClr val="bg1"/>
                </a:solidFill>
              </a:endParaRPr>
            </a:p>
          </p:txBody>
        </p:sp>
        <p:sp>
          <p:nvSpPr>
            <p:cNvPr id="73" name="TextBox 72"/>
            <p:cNvSpPr txBox="1"/>
            <p:nvPr/>
          </p:nvSpPr>
          <p:spPr>
            <a:xfrm>
              <a:off x="9320348" y="1913415"/>
              <a:ext cx="820951"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dirty="0">
                  <a:solidFill>
                    <a:schemeClr val="bg1"/>
                  </a:solidFill>
                </a:rPr>
                <a:t>1999</a:t>
              </a:r>
            </a:p>
          </p:txBody>
        </p:sp>
      </p:gr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74" name="Group 73"/>
          <p:cNvGrpSpPr/>
          <p:nvPr/>
        </p:nvGrpSpPr>
        <p:grpSpPr>
          <a:xfrm>
            <a:off x="754150" y="295106"/>
            <a:ext cx="4364195" cy="665324"/>
            <a:chOff x="754150" y="295106"/>
            <a:chExt cx="4364195" cy="665324"/>
          </a:xfrm>
        </p:grpSpPr>
        <p:sp>
          <p:nvSpPr>
            <p:cNvPr id="75"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7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65920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750"/>
                                        <p:tgtEl>
                                          <p:spTgt spid="11"/>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750"/>
                                        <p:tgtEl>
                                          <p:spTgt spid="15"/>
                                        </p:tgtEl>
                                      </p:cBhvr>
                                    </p:animEffect>
                                  </p:childTnLst>
                                </p:cTn>
                              </p:par>
                            </p:childTnLst>
                          </p:cTn>
                        </p:par>
                        <p:par>
                          <p:cTn id="22" fill="hold">
                            <p:stCondLst>
                              <p:cond delay="325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left)">
                                      <p:cBhvr>
                                        <p:cTn id="31" dur="750"/>
                                        <p:tgtEl>
                                          <p:spTgt spid="65"/>
                                        </p:tgtEl>
                                      </p:cBhvr>
                                    </p:animEffect>
                                  </p:childTnLst>
                                </p:cTn>
                              </p:par>
                            </p:childTnLst>
                          </p:cTn>
                        </p:par>
                        <p:par>
                          <p:cTn id="32" fill="hold">
                            <p:stCondLst>
                              <p:cond delay="5000"/>
                            </p:stCondLst>
                            <p:childTnLst>
                              <p:par>
                                <p:cTn id="33" presetID="2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750"/>
                                        <p:tgtEl>
                                          <p:spTgt spid="16"/>
                                        </p:tgtEl>
                                      </p:cBhvr>
                                    </p:animEffect>
                                  </p:childTnLst>
                                </p:cTn>
                              </p:par>
                            </p:childTnLst>
                          </p:cTn>
                        </p:par>
                        <p:par>
                          <p:cTn id="36" fill="hold">
                            <p:stCondLst>
                              <p:cond delay="575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750"/>
                            </p:stCondLst>
                            <p:childTnLst>
                              <p:par>
                                <p:cTn id="43" presetID="22" presetClass="entr" presetSubtype="8" fill="hold" nodeType="after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750"/>
                                        <p:tgtEl>
                                          <p:spTgt spid="68"/>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left)">
                                      <p:cBhvr>
                                        <p:cTn id="49" dur="750"/>
                                        <p:tgtEl>
                                          <p:spTgt spid="17"/>
                                        </p:tgtEl>
                                      </p:cBhvr>
                                    </p:animEffect>
                                  </p:childTnLst>
                                </p:cTn>
                              </p:par>
                            </p:childTnLst>
                          </p:cTn>
                        </p:par>
                        <p:par>
                          <p:cTn id="50" fill="hold">
                            <p:stCondLst>
                              <p:cond delay="8250"/>
                            </p:stCondLst>
                            <p:childTnLst>
                              <p:par>
                                <p:cTn id="51" presetID="42" presetClass="entr" presetSubtype="0" fill="hold"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3036</TotalTime>
  <Words>1296</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573</cp:revision>
  <dcterms:created xsi:type="dcterms:W3CDTF">2015-12-31T02:20:12Z</dcterms:created>
  <dcterms:modified xsi:type="dcterms:W3CDTF">2016-09-17T19:22:38Z</dcterms:modified>
</cp:coreProperties>
</file>