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302"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F5698"/>
    <a:srgbClr val="FFC000"/>
    <a:srgbClr val="ED7D31"/>
    <a:srgbClr val="00B0F0"/>
    <a:srgbClr val="A5A5A5"/>
    <a:srgbClr val="3B3838"/>
    <a:srgbClr val="767171"/>
    <a:srgbClr val="AFABAB"/>
    <a:srgbClr val="548235"/>
    <a:srgbClr val="8DA0B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pic>
        <p:nvPicPr>
          <p:cNvPr id="8" name="Picture 7">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5572488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3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image" Target="../media/image3.jpg"/><Relationship Id="rId7"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13.xml"/><Relationship Id="rId6" Type="http://schemas.openxmlformats.org/officeDocument/2006/relationships/image" Target="../media/image6.jpg"/><Relationship Id="rId5" Type="http://schemas.openxmlformats.org/officeDocument/2006/relationships/image" Target="../media/image5.jpg"/><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reeform 5"/>
          <p:cNvSpPr>
            <a:spLocks/>
          </p:cNvSpPr>
          <p:nvPr/>
        </p:nvSpPr>
        <p:spPr bwMode="auto">
          <a:xfrm rot="16200000">
            <a:off x="3482513" y="2317251"/>
            <a:ext cx="1944937" cy="3817942"/>
          </a:xfrm>
          <a:custGeom>
            <a:avLst/>
            <a:gdLst>
              <a:gd name="T0" fmla="*/ 0 w 1594"/>
              <a:gd name="T1" fmla="*/ 3017 h 3017"/>
              <a:gd name="T2" fmla="*/ 1594 w 1594"/>
              <a:gd name="T3" fmla="*/ 1509 h 3017"/>
              <a:gd name="T4" fmla="*/ 0 w 1594"/>
              <a:gd name="T5" fmla="*/ 0 h 3017"/>
            </a:gdLst>
            <a:ahLst/>
            <a:cxnLst>
              <a:cxn ang="0">
                <a:pos x="T0" y="T1"/>
              </a:cxn>
              <a:cxn ang="0">
                <a:pos x="T2" y="T3"/>
              </a:cxn>
              <a:cxn ang="0">
                <a:pos x="T4" y="T5"/>
              </a:cxn>
            </a:cxnLst>
            <a:rect l="0" t="0" r="r" b="b"/>
            <a:pathLst>
              <a:path w="1594" h="3017">
                <a:moveTo>
                  <a:pt x="0" y="3017"/>
                </a:moveTo>
                <a:cubicBezTo>
                  <a:pt x="880" y="3017"/>
                  <a:pt x="1594" y="2342"/>
                  <a:pt x="1594" y="1509"/>
                </a:cubicBezTo>
                <a:cubicBezTo>
                  <a:pt x="1594" y="676"/>
                  <a:pt x="880" y="0"/>
                  <a:pt x="0" y="0"/>
                </a:cubicBezTo>
              </a:path>
            </a:pathLst>
          </a:custGeom>
          <a:noFill/>
          <a:ln w="57150" cap="flat">
            <a:solidFill>
              <a:schemeClr val="bg1">
                <a:lumMod val="7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3" name="Oval 12"/>
          <p:cNvSpPr/>
          <p:nvPr/>
        </p:nvSpPr>
        <p:spPr>
          <a:xfrm>
            <a:off x="4237664" y="3027918"/>
            <a:ext cx="403777" cy="406312"/>
          </a:xfrm>
          <a:prstGeom prst="ellipse">
            <a:avLst/>
          </a:prstGeom>
          <a:solidFill>
            <a:schemeClr val="bg1"/>
          </a:solidFill>
          <a:ln w="76200">
            <a:solidFill>
              <a:srgbClr val="A5A5A5"/>
            </a:solidFill>
          </a:ln>
          <a:effectLst>
            <a:outerShdw blurRad="50800" dist="38100" dir="2700000" algn="t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endParaRPr lang="en-US" sz="11733">
              <a:solidFill>
                <a:schemeClr val="bg1"/>
              </a:solidFill>
            </a:endParaRPr>
          </a:p>
        </p:txBody>
      </p:sp>
      <p:sp>
        <p:nvSpPr>
          <p:cNvPr id="16" name="Oval 15"/>
          <p:cNvSpPr/>
          <p:nvPr/>
        </p:nvSpPr>
        <p:spPr>
          <a:xfrm>
            <a:off x="5762643" y="3756590"/>
            <a:ext cx="403777" cy="406312"/>
          </a:xfrm>
          <a:prstGeom prst="ellipse">
            <a:avLst/>
          </a:prstGeom>
          <a:solidFill>
            <a:schemeClr val="bg1"/>
          </a:solidFill>
          <a:ln w="76200">
            <a:solidFill>
              <a:srgbClr val="FFC000"/>
            </a:solidFill>
          </a:ln>
          <a:effectLst>
            <a:outerShdw blurRad="50800" dist="38100" dir="2700000" algn="t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endParaRPr lang="en-US" sz="11733">
              <a:solidFill>
                <a:schemeClr val="bg1"/>
              </a:solidFill>
            </a:endParaRPr>
          </a:p>
        </p:txBody>
      </p:sp>
      <p:sp>
        <p:nvSpPr>
          <p:cNvPr id="17" name="Oval 16"/>
          <p:cNvSpPr/>
          <p:nvPr/>
        </p:nvSpPr>
        <p:spPr>
          <a:xfrm>
            <a:off x="2344123" y="5044505"/>
            <a:ext cx="403777" cy="406312"/>
          </a:xfrm>
          <a:prstGeom prst="ellipse">
            <a:avLst/>
          </a:prstGeom>
          <a:solidFill>
            <a:schemeClr val="bg1"/>
          </a:solidFill>
          <a:ln w="76200">
            <a:solidFill>
              <a:srgbClr val="00B0F0"/>
            </a:solidFill>
          </a:ln>
          <a:effectLst>
            <a:outerShdw blurRad="50800" dist="38100" dir="2700000" algn="t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endParaRPr lang="en-US" sz="11733">
              <a:solidFill>
                <a:schemeClr val="bg1"/>
              </a:solidFill>
            </a:endParaRPr>
          </a:p>
        </p:txBody>
      </p:sp>
      <p:sp>
        <p:nvSpPr>
          <p:cNvPr id="18" name="Oval 17"/>
          <p:cNvSpPr/>
          <p:nvPr/>
        </p:nvSpPr>
        <p:spPr>
          <a:xfrm>
            <a:off x="6162065" y="5044505"/>
            <a:ext cx="403777" cy="406312"/>
          </a:xfrm>
          <a:prstGeom prst="ellipse">
            <a:avLst/>
          </a:prstGeom>
          <a:solidFill>
            <a:schemeClr val="bg1"/>
          </a:solidFill>
          <a:ln w="76200">
            <a:solidFill>
              <a:srgbClr val="2F5698"/>
            </a:solidFill>
          </a:ln>
          <a:effectLst>
            <a:outerShdw blurRad="50800" dist="38100" dir="2700000" algn="t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endParaRPr lang="en-US" sz="11733">
              <a:solidFill>
                <a:schemeClr val="bg1"/>
              </a:solidFill>
            </a:endParaRPr>
          </a:p>
        </p:txBody>
      </p:sp>
      <p:sp>
        <p:nvSpPr>
          <p:cNvPr id="19" name="Oval 18"/>
          <p:cNvSpPr/>
          <p:nvPr/>
        </p:nvSpPr>
        <p:spPr>
          <a:xfrm>
            <a:off x="2747899" y="3756590"/>
            <a:ext cx="403777" cy="406312"/>
          </a:xfrm>
          <a:prstGeom prst="ellipse">
            <a:avLst/>
          </a:prstGeom>
          <a:solidFill>
            <a:schemeClr val="bg1"/>
          </a:solidFill>
          <a:ln w="76200">
            <a:solidFill>
              <a:srgbClr val="ED7D31"/>
            </a:solidFill>
          </a:ln>
          <a:effectLst>
            <a:outerShdw blurRad="50800" dist="38100" dir="2700000" algn="t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endParaRPr lang="en-US" sz="11733">
              <a:solidFill>
                <a:schemeClr val="bg1"/>
              </a:solidFill>
            </a:endParaRPr>
          </a:p>
        </p:txBody>
      </p:sp>
      <p:sp>
        <p:nvSpPr>
          <p:cNvPr id="5" name="Oval 4"/>
          <p:cNvSpPr/>
          <p:nvPr/>
        </p:nvSpPr>
        <p:spPr>
          <a:xfrm>
            <a:off x="3156817" y="3785073"/>
            <a:ext cx="2643036" cy="2659624"/>
          </a:xfrm>
          <a:prstGeom prst="ellipse">
            <a:avLst/>
          </a:prstGeom>
          <a:solidFill>
            <a:srgbClr val="A5A5A5"/>
          </a:solidFill>
          <a:ln>
            <a:no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endParaRPr lang="en-US" sz="11733">
              <a:solidFill>
                <a:schemeClr val="bg1"/>
              </a:solidFill>
            </a:endParaRPr>
          </a:p>
        </p:txBody>
      </p:sp>
      <p:grpSp>
        <p:nvGrpSpPr>
          <p:cNvPr id="86" name="Group 85"/>
          <p:cNvGrpSpPr/>
          <p:nvPr/>
        </p:nvGrpSpPr>
        <p:grpSpPr>
          <a:xfrm>
            <a:off x="8787317" y="1754140"/>
            <a:ext cx="101600" cy="4551230"/>
            <a:chOff x="7072008" y="1740882"/>
            <a:chExt cx="101600" cy="4551230"/>
          </a:xfrm>
        </p:grpSpPr>
        <p:cxnSp>
          <p:nvCxnSpPr>
            <p:cNvPr id="87" name="Straight Connector 86"/>
            <p:cNvCxnSpPr/>
            <p:nvPr/>
          </p:nvCxnSpPr>
          <p:spPr>
            <a:xfrm>
              <a:off x="7122808" y="1842482"/>
              <a:ext cx="0" cy="4398830"/>
            </a:xfrm>
            <a:prstGeom prst="line">
              <a:avLst/>
            </a:prstGeom>
            <a:ln>
              <a:solidFill>
                <a:schemeClr val="bg2">
                  <a:lumMod val="10000"/>
                </a:schemeClr>
              </a:solidFill>
            </a:ln>
          </p:spPr>
          <p:style>
            <a:lnRef idx="1">
              <a:schemeClr val="accent1"/>
            </a:lnRef>
            <a:fillRef idx="0">
              <a:schemeClr val="accent1"/>
            </a:fillRef>
            <a:effectRef idx="0">
              <a:schemeClr val="accent1"/>
            </a:effectRef>
            <a:fontRef idx="minor">
              <a:schemeClr val="tx1"/>
            </a:fontRef>
          </p:style>
        </p:cxnSp>
        <p:sp>
          <p:nvSpPr>
            <p:cNvPr id="88" name="Oval 87"/>
            <p:cNvSpPr/>
            <p:nvPr/>
          </p:nvSpPr>
          <p:spPr>
            <a:xfrm>
              <a:off x="7072008" y="1740882"/>
              <a:ext cx="101600" cy="1016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89" name="Oval 88"/>
            <p:cNvSpPr/>
            <p:nvPr/>
          </p:nvSpPr>
          <p:spPr>
            <a:xfrm>
              <a:off x="7072008" y="6190512"/>
              <a:ext cx="101600" cy="1016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96" name="Freeform 48"/>
          <p:cNvSpPr>
            <a:spLocks noEditPoints="1"/>
          </p:cNvSpPr>
          <p:nvPr/>
        </p:nvSpPr>
        <p:spPr bwMode="auto">
          <a:xfrm>
            <a:off x="4190822" y="4222903"/>
            <a:ext cx="575026" cy="726153"/>
          </a:xfrm>
          <a:custGeom>
            <a:avLst/>
            <a:gdLst>
              <a:gd name="T0" fmla="*/ 76 w 123"/>
              <a:gd name="T1" fmla="*/ 115 h 155"/>
              <a:gd name="T2" fmla="*/ 16 w 123"/>
              <a:gd name="T3" fmla="*/ 112 h 155"/>
              <a:gd name="T4" fmla="*/ 76 w 123"/>
              <a:gd name="T5" fmla="*/ 110 h 155"/>
              <a:gd name="T6" fmla="*/ 108 w 123"/>
              <a:gd name="T7" fmla="*/ 143 h 155"/>
              <a:gd name="T8" fmla="*/ 105 w 123"/>
              <a:gd name="T9" fmla="*/ 38 h 155"/>
              <a:gd name="T10" fmla="*/ 86 w 123"/>
              <a:gd name="T11" fmla="*/ 17 h 155"/>
              <a:gd name="T12" fmla="*/ 14 w 123"/>
              <a:gd name="T13" fmla="*/ 17 h 155"/>
              <a:gd name="T14" fmla="*/ 14 w 123"/>
              <a:gd name="T15" fmla="*/ 11 h 155"/>
              <a:gd name="T16" fmla="*/ 90 w 123"/>
              <a:gd name="T17" fmla="*/ 13 h 155"/>
              <a:gd name="T18" fmla="*/ 112 w 123"/>
              <a:gd name="T19" fmla="*/ 38 h 155"/>
              <a:gd name="T20" fmla="*/ 108 w 123"/>
              <a:gd name="T21" fmla="*/ 143 h 155"/>
              <a:gd name="T22" fmla="*/ 116 w 123"/>
              <a:gd name="T23" fmla="*/ 129 h 155"/>
              <a:gd name="T24" fmla="*/ 116 w 123"/>
              <a:gd name="T25" fmla="*/ 26 h 155"/>
              <a:gd name="T26" fmla="*/ 96 w 123"/>
              <a:gd name="T27" fmla="*/ 6 h 155"/>
              <a:gd name="T28" fmla="*/ 22 w 123"/>
              <a:gd name="T29" fmla="*/ 3 h 155"/>
              <a:gd name="T30" fmla="*/ 96 w 123"/>
              <a:gd name="T31" fmla="*/ 0 h 155"/>
              <a:gd name="T32" fmla="*/ 120 w 123"/>
              <a:gd name="T33" fmla="*/ 21 h 155"/>
              <a:gd name="T34" fmla="*/ 123 w 123"/>
              <a:gd name="T35" fmla="*/ 129 h 155"/>
              <a:gd name="T36" fmla="*/ 78 w 123"/>
              <a:gd name="T37" fmla="*/ 96 h 155"/>
              <a:gd name="T38" fmla="*/ 18 w 123"/>
              <a:gd name="T39" fmla="*/ 98 h 155"/>
              <a:gd name="T40" fmla="*/ 18 w 123"/>
              <a:gd name="T41" fmla="*/ 93 h 155"/>
              <a:gd name="T42" fmla="*/ 78 w 123"/>
              <a:gd name="T43" fmla="*/ 96 h 155"/>
              <a:gd name="T44" fmla="*/ 76 w 123"/>
              <a:gd name="T45" fmla="*/ 82 h 155"/>
              <a:gd name="T46" fmla="*/ 16 w 123"/>
              <a:gd name="T47" fmla="*/ 79 h 155"/>
              <a:gd name="T48" fmla="*/ 76 w 123"/>
              <a:gd name="T49" fmla="*/ 77 h 155"/>
              <a:gd name="T50" fmla="*/ 18 w 123"/>
              <a:gd name="T51" fmla="*/ 60 h 155"/>
              <a:gd name="T52" fmla="*/ 78 w 123"/>
              <a:gd name="T53" fmla="*/ 62 h 155"/>
              <a:gd name="T54" fmla="*/ 18 w 123"/>
              <a:gd name="T55" fmla="*/ 65 h 155"/>
              <a:gd name="T56" fmla="*/ 18 w 123"/>
              <a:gd name="T57" fmla="*/ 60 h 155"/>
              <a:gd name="T58" fmla="*/ 89 w 123"/>
              <a:gd name="T59" fmla="*/ 148 h 155"/>
              <a:gd name="T60" fmla="*/ 6 w 123"/>
              <a:gd name="T61" fmla="*/ 147 h 155"/>
              <a:gd name="T62" fmla="*/ 8 w 123"/>
              <a:gd name="T63" fmla="*/ 31 h 155"/>
              <a:gd name="T64" fmla="*/ 69 w 123"/>
              <a:gd name="T65" fmla="*/ 50 h 155"/>
              <a:gd name="T66" fmla="*/ 90 w 123"/>
              <a:gd name="T67" fmla="*/ 53 h 155"/>
              <a:gd name="T68" fmla="*/ 76 w 123"/>
              <a:gd name="T69" fmla="*/ 36 h 155"/>
              <a:gd name="T70" fmla="*/ 76 w 123"/>
              <a:gd name="T71" fmla="*/ 47 h 155"/>
              <a:gd name="T72" fmla="*/ 74 w 123"/>
              <a:gd name="T73" fmla="*/ 24 h 155"/>
              <a:gd name="T74" fmla="*/ 0 w 123"/>
              <a:gd name="T75" fmla="*/ 32 h 155"/>
              <a:gd name="T76" fmla="*/ 8 w 123"/>
              <a:gd name="T77" fmla="*/ 155 h 155"/>
              <a:gd name="T78" fmla="*/ 97 w 123"/>
              <a:gd name="T79" fmla="*/ 147 h 155"/>
              <a:gd name="T80" fmla="*/ 74 w 123"/>
              <a:gd name="T81" fmla="*/ 24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23" h="155">
                <a:moveTo>
                  <a:pt x="78" y="112"/>
                </a:moveTo>
                <a:cubicBezTo>
                  <a:pt x="78" y="114"/>
                  <a:pt x="77" y="115"/>
                  <a:pt x="76" y="115"/>
                </a:cubicBezTo>
                <a:cubicBezTo>
                  <a:pt x="18" y="115"/>
                  <a:pt x="18" y="115"/>
                  <a:pt x="18" y="115"/>
                </a:cubicBezTo>
                <a:cubicBezTo>
                  <a:pt x="17" y="115"/>
                  <a:pt x="16" y="114"/>
                  <a:pt x="16" y="112"/>
                </a:cubicBezTo>
                <a:cubicBezTo>
                  <a:pt x="16" y="111"/>
                  <a:pt x="17" y="110"/>
                  <a:pt x="18" y="110"/>
                </a:cubicBezTo>
                <a:cubicBezTo>
                  <a:pt x="76" y="110"/>
                  <a:pt x="76" y="110"/>
                  <a:pt x="76" y="110"/>
                </a:cubicBezTo>
                <a:cubicBezTo>
                  <a:pt x="77" y="110"/>
                  <a:pt x="78" y="111"/>
                  <a:pt x="78" y="112"/>
                </a:cubicBezTo>
                <a:close/>
                <a:moveTo>
                  <a:pt x="108" y="143"/>
                </a:moveTo>
                <a:cubicBezTo>
                  <a:pt x="107" y="143"/>
                  <a:pt x="105" y="141"/>
                  <a:pt x="105" y="140"/>
                </a:cubicBezTo>
                <a:cubicBezTo>
                  <a:pt x="105" y="38"/>
                  <a:pt x="105" y="38"/>
                  <a:pt x="105" y="38"/>
                </a:cubicBezTo>
                <a:cubicBezTo>
                  <a:pt x="105" y="37"/>
                  <a:pt x="105" y="37"/>
                  <a:pt x="105" y="37"/>
                </a:cubicBezTo>
                <a:cubicBezTo>
                  <a:pt x="86" y="17"/>
                  <a:pt x="86" y="17"/>
                  <a:pt x="86" y="17"/>
                </a:cubicBezTo>
                <a:cubicBezTo>
                  <a:pt x="85" y="17"/>
                  <a:pt x="85" y="17"/>
                  <a:pt x="85" y="17"/>
                </a:cubicBezTo>
                <a:cubicBezTo>
                  <a:pt x="14" y="17"/>
                  <a:pt x="14" y="17"/>
                  <a:pt x="14" y="17"/>
                </a:cubicBezTo>
                <a:cubicBezTo>
                  <a:pt x="12" y="17"/>
                  <a:pt x="11" y="16"/>
                  <a:pt x="11" y="14"/>
                </a:cubicBezTo>
                <a:cubicBezTo>
                  <a:pt x="11" y="12"/>
                  <a:pt x="12" y="11"/>
                  <a:pt x="14" y="11"/>
                </a:cubicBezTo>
                <a:cubicBezTo>
                  <a:pt x="85" y="11"/>
                  <a:pt x="85" y="11"/>
                  <a:pt x="85" y="11"/>
                </a:cubicBezTo>
                <a:cubicBezTo>
                  <a:pt x="87" y="11"/>
                  <a:pt x="89" y="11"/>
                  <a:pt x="90" y="13"/>
                </a:cubicBezTo>
                <a:cubicBezTo>
                  <a:pt x="109" y="32"/>
                  <a:pt x="109" y="32"/>
                  <a:pt x="109" y="32"/>
                </a:cubicBezTo>
                <a:cubicBezTo>
                  <a:pt x="111" y="34"/>
                  <a:pt x="112" y="36"/>
                  <a:pt x="112" y="38"/>
                </a:cubicBezTo>
                <a:cubicBezTo>
                  <a:pt x="112" y="140"/>
                  <a:pt x="112" y="140"/>
                  <a:pt x="112" y="140"/>
                </a:cubicBezTo>
                <a:cubicBezTo>
                  <a:pt x="112" y="141"/>
                  <a:pt x="110" y="143"/>
                  <a:pt x="108" y="143"/>
                </a:cubicBezTo>
                <a:close/>
                <a:moveTo>
                  <a:pt x="119" y="132"/>
                </a:moveTo>
                <a:cubicBezTo>
                  <a:pt x="118" y="132"/>
                  <a:pt x="116" y="130"/>
                  <a:pt x="116" y="129"/>
                </a:cubicBezTo>
                <a:cubicBezTo>
                  <a:pt x="116" y="27"/>
                  <a:pt x="116" y="27"/>
                  <a:pt x="116" y="27"/>
                </a:cubicBezTo>
                <a:cubicBezTo>
                  <a:pt x="116" y="26"/>
                  <a:pt x="116" y="26"/>
                  <a:pt x="116" y="26"/>
                </a:cubicBezTo>
                <a:cubicBezTo>
                  <a:pt x="97" y="7"/>
                  <a:pt x="97" y="7"/>
                  <a:pt x="97" y="7"/>
                </a:cubicBezTo>
                <a:cubicBezTo>
                  <a:pt x="96" y="6"/>
                  <a:pt x="96" y="6"/>
                  <a:pt x="96" y="6"/>
                </a:cubicBezTo>
                <a:cubicBezTo>
                  <a:pt x="25" y="6"/>
                  <a:pt x="25" y="6"/>
                  <a:pt x="25" y="6"/>
                </a:cubicBezTo>
                <a:cubicBezTo>
                  <a:pt x="23" y="6"/>
                  <a:pt x="22" y="5"/>
                  <a:pt x="22" y="3"/>
                </a:cubicBezTo>
                <a:cubicBezTo>
                  <a:pt x="22" y="1"/>
                  <a:pt x="23" y="0"/>
                  <a:pt x="25" y="0"/>
                </a:cubicBezTo>
                <a:cubicBezTo>
                  <a:pt x="96" y="0"/>
                  <a:pt x="96" y="0"/>
                  <a:pt x="96" y="0"/>
                </a:cubicBezTo>
                <a:cubicBezTo>
                  <a:pt x="98" y="0"/>
                  <a:pt x="100" y="1"/>
                  <a:pt x="101" y="2"/>
                </a:cubicBezTo>
                <a:cubicBezTo>
                  <a:pt x="120" y="21"/>
                  <a:pt x="120" y="21"/>
                  <a:pt x="120" y="21"/>
                </a:cubicBezTo>
                <a:cubicBezTo>
                  <a:pt x="122" y="23"/>
                  <a:pt x="123" y="25"/>
                  <a:pt x="123" y="27"/>
                </a:cubicBezTo>
                <a:cubicBezTo>
                  <a:pt x="123" y="129"/>
                  <a:pt x="123" y="129"/>
                  <a:pt x="123" y="129"/>
                </a:cubicBezTo>
                <a:cubicBezTo>
                  <a:pt x="123" y="130"/>
                  <a:pt x="121" y="132"/>
                  <a:pt x="119" y="132"/>
                </a:cubicBezTo>
                <a:close/>
                <a:moveTo>
                  <a:pt x="78" y="96"/>
                </a:moveTo>
                <a:cubicBezTo>
                  <a:pt x="78" y="97"/>
                  <a:pt x="77" y="98"/>
                  <a:pt x="76" y="98"/>
                </a:cubicBezTo>
                <a:cubicBezTo>
                  <a:pt x="18" y="98"/>
                  <a:pt x="18" y="98"/>
                  <a:pt x="18" y="98"/>
                </a:cubicBezTo>
                <a:cubicBezTo>
                  <a:pt x="17" y="98"/>
                  <a:pt x="16" y="97"/>
                  <a:pt x="16" y="96"/>
                </a:cubicBezTo>
                <a:cubicBezTo>
                  <a:pt x="16" y="94"/>
                  <a:pt x="17" y="93"/>
                  <a:pt x="18" y="93"/>
                </a:cubicBezTo>
                <a:cubicBezTo>
                  <a:pt x="76" y="93"/>
                  <a:pt x="76" y="93"/>
                  <a:pt x="76" y="93"/>
                </a:cubicBezTo>
                <a:cubicBezTo>
                  <a:pt x="77" y="93"/>
                  <a:pt x="78" y="94"/>
                  <a:pt x="78" y="96"/>
                </a:cubicBezTo>
                <a:close/>
                <a:moveTo>
                  <a:pt x="78" y="79"/>
                </a:moveTo>
                <a:cubicBezTo>
                  <a:pt x="78" y="81"/>
                  <a:pt x="77" y="82"/>
                  <a:pt x="76" y="82"/>
                </a:cubicBezTo>
                <a:cubicBezTo>
                  <a:pt x="18" y="82"/>
                  <a:pt x="18" y="82"/>
                  <a:pt x="18" y="82"/>
                </a:cubicBezTo>
                <a:cubicBezTo>
                  <a:pt x="17" y="82"/>
                  <a:pt x="16" y="81"/>
                  <a:pt x="16" y="79"/>
                </a:cubicBezTo>
                <a:cubicBezTo>
                  <a:pt x="16" y="78"/>
                  <a:pt x="17" y="77"/>
                  <a:pt x="18" y="77"/>
                </a:cubicBezTo>
                <a:cubicBezTo>
                  <a:pt x="76" y="77"/>
                  <a:pt x="76" y="77"/>
                  <a:pt x="76" y="77"/>
                </a:cubicBezTo>
                <a:cubicBezTo>
                  <a:pt x="77" y="77"/>
                  <a:pt x="78" y="78"/>
                  <a:pt x="78" y="79"/>
                </a:cubicBezTo>
                <a:close/>
                <a:moveTo>
                  <a:pt x="18" y="60"/>
                </a:moveTo>
                <a:cubicBezTo>
                  <a:pt x="76" y="60"/>
                  <a:pt x="76" y="60"/>
                  <a:pt x="76" y="60"/>
                </a:cubicBezTo>
                <a:cubicBezTo>
                  <a:pt x="77" y="60"/>
                  <a:pt x="78" y="61"/>
                  <a:pt x="78" y="62"/>
                </a:cubicBezTo>
                <a:cubicBezTo>
                  <a:pt x="78" y="64"/>
                  <a:pt x="77" y="65"/>
                  <a:pt x="76" y="65"/>
                </a:cubicBezTo>
                <a:cubicBezTo>
                  <a:pt x="18" y="65"/>
                  <a:pt x="18" y="65"/>
                  <a:pt x="18" y="65"/>
                </a:cubicBezTo>
                <a:cubicBezTo>
                  <a:pt x="17" y="65"/>
                  <a:pt x="16" y="64"/>
                  <a:pt x="16" y="62"/>
                </a:cubicBezTo>
                <a:cubicBezTo>
                  <a:pt x="16" y="61"/>
                  <a:pt x="17" y="60"/>
                  <a:pt x="18" y="60"/>
                </a:cubicBezTo>
                <a:close/>
                <a:moveTo>
                  <a:pt x="90" y="147"/>
                </a:moveTo>
                <a:cubicBezTo>
                  <a:pt x="90" y="148"/>
                  <a:pt x="89" y="148"/>
                  <a:pt x="89" y="148"/>
                </a:cubicBezTo>
                <a:cubicBezTo>
                  <a:pt x="8" y="148"/>
                  <a:pt x="8" y="148"/>
                  <a:pt x="8" y="148"/>
                </a:cubicBezTo>
                <a:cubicBezTo>
                  <a:pt x="7" y="148"/>
                  <a:pt x="6" y="148"/>
                  <a:pt x="6" y="147"/>
                </a:cubicBezTo>
                <a:cubicBezTo>
                  <a:pt x="6" y="32"/>
                  <a:pt x="6" y="32"/>
                  <a:pt x="6" y="32"/>
                </a:cubicBezTo>
                <a:cubicBezTo>
                  <a:pt x="6" y="31"/>
                  <a:pt x="7" y="31"/>
                  <a:pt x="8" y="31"/>
                </a:cubicBezTo>
                <a:cubicBezTo>
                  <a:pt x="69" y="31"/>
                  <a:pt x="69" y="31"/>
                  <a:pt x="69" y="31"/>
                </a:cubicBezTo>
                <a:cubicBezTo>
                  <a:pt x="69" y="50"/>
                  <a:pt x="69" y="50"/>
                  <a:pt x="69" y="50"/>
                </a:cubicBezTo>
                <a:cubicBezTo>
                  <a:pt x="69" y="52"/>
                  <a:pt x="70" y="53"/>
                  <a:pt x="72" y="53"/>
                </a:cubicBezTo>
                <a:cubicBezTo>
                  <a:pt x="90" y="53"/>
                  <a:pt x="90" y="53"/>
                  <a:pt x="90" y="53"/>
                </a:cubicBezTo>
                <a:cubicBezTo>
                  <a:pt x="90" y="147"/>
                  <a:pt x="90" y="147"/>
                  <a:pt x="90" y="147"/>
                </a:cubicBezTo>
                <a:close/>
                <a:moveTo>
                  <a:pt x="76" y="36"/>
                </a:moveTo>
                <a:cubicBezTo>
                  <a:pt x="86" y="47"/>
                  <a:pt x="86" y="47"/>
                  <a:pt x="86" y="47"/>
                </a:cubicBezTo>
                <a:cubicBezTo>
                  <a:pt x="76" y="47"/>
                  <a:pt x="76" y="47"/>
                  <a:pt x="76" y="47"/>
                </a:cubicBezTo>
                <a:cubicBezTo>
                  <a:pt x="76" y="36"/>
                  <a:pt x="76" y="36"/>
                  <a:pt x="76" y="36"/>
                </a:cubicBezTo>
                <a:close/>
                <a:moveTo>
                  <a:pt x="74" y="24"/>
                </a:moveTo>
                <a:cubicBezTo>
                  <a:pt x="8" y="24"/>
                  <a:pt x="8" y="24"/>
                  <a:pt x="8" y="24"/>
                </a:cubicBezTo>
                <a:cubicBezTo>
                  <a:pt x="3" y="24"/>
                  <a:pt x="0" y="27"/>
                  <a:pt x="0" y="32"/>
                </a:cubicBezTo>
                <a:cubicBezTo>
                  <a:pt x="0" y="147"/>
                  <a:pt x="0" y="147"/>
                  <a:pt x="0" y="147"/>
                </a:cubicBezTo>
                <a:cubicBezTo>
                  <a:pt x="0" y="151"/>
                  <a:pt x="3" y="155"/>
                  <a:pt x="8" y="155"/>
                </a:cubicBezTo>
                <a:cubicBezTo>
                  <a:pt x="89" y="155"/>
                  <a:pt x="89" y="155"/>
                  <a:pt x="89" y="155"/>
                </a:cubicBezTo>
                <a:cubicBezTo>
                  <a:pt x="93" y="155"/>
                  <a:pt x="97" y="151"/>
                  <a:pt x="97" y="147"/>
                </a:cubicBezTo>
                <a:cubicBezTo>
                  <a:pt x="97" y="49"/>
                  <a:pt x="97" y="49"/>
                  <a:pt x="97" y="49"/>
                </a:cubicBezTo>
                <a:cubicBezTo>
                  <a:pt x="74" y="24"/>
                  <a:pt x="74" y="24"/>
                  <a:pt x="74" y="24"/>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24" name="Freeform 5"/>
          <p:cNvSpPr>
            <a:spLocks noChangeAspect="1"/>
          </p:cNvSpPr>
          <p:nvPr/>
        </p:nvSpPr>
        <p:spPr bwMode="auto">
          <a:xfrm>
            <a:off x="6885267" y="2908167"/>
            <a:ext cx="1371600" cy="933237"/>
          </a:xfrm>
          <a:custGeom>
            <a:avLst/>
            <a:gdLst>
              <a:gd name="T0" fmla="*/ 1728 w 2004"/>
              <a:gd name="T1" fmla="*/ 592 h 1362"/>
              <a:gd name="T2" fmla="*/ 1744 w 2004"/>
              <a:gd name="T3" fmla="*/ 472 h 1362"/>
              <a:gd name="T4" fmla="*/ 1271 w 2004"/>
              <a:gd name="T5" fmla="*/ 0 h 1362"/>
              <a:gd name="T6" fmla="*/ 929 w 2004"/>
              <a:gd name="T7" fmla="*/ 230 h 1362"/>
              <a:gd name="T8" fmla="*/ 579 w 2004"/>
              <a:gd name="T9" fmla="*/ 100 h 1362"/>
              <a:gd name="T10" fmla="*/ 246 w 2004"/>
              <a:gd name="T11" fmla="*/ 506 h 1362"/>
              <a:gd name="T12" fmla="*/ 258 w 2004"/>
              <a:gd name="T13" fmla="*/ 598 h 1362"/>
              <a:gd name="T14" fmla="*/ 0 w 2004"/>
              <a:gd name="T15" fmla="*/ 968 h 1362"/>
              <a:gd name="T16" fmla="*/ 394 w 2004"/>
              <a:gd name="T17" fmla="*/ 1362 h 1362"/>
              <a:gd name="T18" fmla="*/ 1609 w 2004"/>
              <a:gd name="T19" fmla="*/ 1362 h 1362"/>
              <a:gd name="T20" fmla="*/ 2004 w 2004"/>
              <a:gd name="T21" fmla="*/ 968 h 1362"/>
              <a:gd name="T22" fmla="*/ 1728 w 2004"/>
              <a:gd name="T23" fmla="*/ 592 h 13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04" h="1362">
                <a:moveTo>
                  <a:pt x="1728" y="592"/>
                </a:moveTo>
                <a:cubicBezTo>
                  <a:pt x="1738" y="553"/>
                  <a:pt x="1744" y="513"/>
                  <a:pt x="1744" y="472"/>
                </a:cubicBezTo>
                <a:cubicBezTo>
                  <a:pt x="1744" y="211"/>
                  <a:pt x="1532" y="0"/>
                  <a:pt x="1271" y="0"/>
                </a:cubicBezTo>
                <a:cubicBezTo>
                  <a:pt x="969" y="0"/>
                  <a:pt x="929" y="230"/>
                  <a:pt x="929" y="230"/>
                </a:cubicBezTo>
                <a:cubicBezTo>
                  <a:pt x="929" y="230"/>
                  <a:pt x="802" y="73"/>
                  <a:pt x="579" y="100"/>
                </a:cubicBezTo>
                <a:cubicBezTo>
                  <a:pt x="377" y="140"/>
                  <a:pt x="246" y="321"/>
                  <a:pt x="246" y="506"/>
                </a:cubicBezTo>
                <a:cubicBezTo>
                  <a:pt x="246" y="538"/>
                  <a:pt x="250" y="568"/>
                  <a:pt x="258" y="598"/>
                </a:cubicBezTo>
                <a:cubicBezTo>
                  <a:pt x="108" y="653"/>
                  <a:pt x="0" y="798"/>
                  <a:pt x="0" y="968"/>
                </a:cubicBezTo>
                <a:cubicBezTo>
                  <a:pt x="0" y="1185"/>
                  <a:pt x="177" y="1362"/>
                  <a:pt x="394" y="1362"/>
                </a:cubicBezTo>
                <a:cubicBezTo>
                  <a:pt x="1609" y="1362"/>
                  <a:pt x="1609" y="1362"/>
                  <a:pt x="1609" y="1362"/>
                </a:cubicBezTo>
                <a:cubicBezTo>
                  <a:pt x="1827" y="1362"/>
                  <a:pt x="2004" y="1185"/>
                  <a:pt x="2004" y="968"/>
                </a:cubicBezTo>
                <a:cubicBezTo>
                  <a:pt x="2004" y="791"/>
                  <a:pt x="1888" y="642"/>
                  <a:pt x="1728" y="592"/>
                </a:cubicBezTo>
                <a:close/>
              </a:path>
            </a:pathLst>
          </a:custGeom>
          <a:blipFill>
            <a:blip r:embed="rId2"/>
            <a:stretch>
              <a:fillRect l="-4000" t="-2000" r="-4000" b="-2000"/>
            </a:stretch>
          </a:blipFill>
          <a:ln w="6350">
            <a:solidFill>
              <a:schemeClr val="bg1"/>
            </a:solidFill>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25" name="Freeform 5"/>
          <p:cNvSpPr>
            <a:spLocks noChangeAspect="1"/>
          </p:cNvSpPr>
          <p:nvPr/>
        </p:nvSpPr>
        <p:spPr bwMode="auto">
          <a:xfrm>
            <a:off x="7013908" y="4717679"/>
            <a:ext cx="1371600" cy="933235"/>
          </a:xfrm>
          <a:custGeom>
            <a:avLst/>
            <a:gdLst>
              <a:gd name="T0" fmla="*/ 1728 w 2004"/>
              <a:gd name="T1" fmla="*/ 592 h 1362"/>
              <a:gd name="T2" fmla="*/ 1744 w 2004"/>
              <a:gd name="T3" fmla="*/ 472 h 1362"/>
              <a:gd name="T4" fmla="*/ 1271 w 2004"/>
              <a:gd name="T5" fmla="*/ 0 h 1362"/>
              <a:gd name="T6" fmla="*/ 929 w 2004"/>
              <a:gd name="T7" fmla="*/ 230 h 1362"/>
              <a:gd name="T8" fmla="*/ 579 w 2004"/>
              <a:gd name="T9" fmla="*/ 100 h 1362"/>
              <a:gd name="T10" fmla="*/ 246 w 2004"/>
              <a:gd name="T11" fmla="*/ 506 h 1362"/>
              <a:gd name="T12" fmla="*/ 258 w 2004"/>
              <a:gd name="T13" fmla="*/ 598 h 1362"/>
              <a:gd name="T14" fmla="*/ 0 w 2004"/>
              <a:gd name="T15" fmla="*/ 968 h 1362"/>
              <a:gd name="T16" fmla="*/ 394 w 2004"/>
              <a:gd name="T17" fmla="*/ 1362 h 1362"/>
              <a:gd name="T18" fmla="*/ 1609 w 2004"/>
              <a:gd name="T19" fmla="*/ 1362 h 1362"/>
              <a:gd name="T20" fmla="*/ 2004 w 2004"/>
              <a:gd name="T21" fmla="*/ 968 h 1362"/>
              <a:gd name="T22" fmla="*/ 1728 w 2004"/>
              <a:gd name="T23" fmla="*/ 592 h 13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04" h="1362">
                <a:moveTo>
                  <a:pt x="1728" y="592"/>
                </a:moveTo>
                <a:cubicBezTo>
                  <a:pt x="1738" y="553"/>
                  <a:pt x="1744" y="513"/>
                  <a:pt x="1744" y="472"/>
                </a:cubicBezTo>
                <a:cubicBezTo>
                  <a:pt x="1744" y="211"/>
                  <a:pt x="1532" y="0"/>
                  <a:pt x="1271" y="0"/>
                </a:cubicBezTo>
                <a:cubicBezTo>
                  <a:pt x="969" y="0"/>
                  <a:pt x="929" y="230"/>
                  <a:pt x="929" y="230"/>
                </a:cubicBezTo>
                <a:cubicBezTo>
                  <a:pt x="929" y="230"/>
                  <a:pt x="802" y="73"/>
                  <a:pt x="579" y="100"/>
                </a:cubicBezTo>
                <a:cubicBezTo>
                  <a:pt x="377" y="140"/>
                  <a:pt x="246" y="321"/>
                  <a:pt x="246" y="506"/>
                </a:cubicBezTo>
                <a:cubicBezTo>
                  <a:pt x="246" y="538"/>
                  <a:pt x="250" y="568"/>
                  <a:pt x="258" y="598"/>
                </a:cubicBezTo>
                <a:cubicBezTo>
                  <a:pt x="108" y="653"/>
                  <a:pt x="0" y="798"/>
                  <a:pt x="0" y="968"/>
                </a:cubicBezTo>
                <a:cubicBezTo>
                  <a:pt x="0" y="1185"/>
                  <a:pt x="177" y="1362"/>
                  <a:pt x="394" y="1362"/>
                </a:cubicBezTo>
                <a:cubicBezTo>
                  <a:pt x="1609" y="1362"/>
                  <a:pt x="1609" y="1362"/>
                  <a:pt x="1609" y="1362"/>
                </a:cubicBezTo>
                <a:cubicBezTo>
                  <a:pt x="1827" y="1362"/>
                  <a:pt x="2004" y="1185"/>
                  <a:pt x="2004" y="968"/>
                </a:cubicBezTo>
                <a:cubicBezTo>
                  <a:pt x="2004" y="791"/>
                  <a:pt x="1888" y="642"/>
                  <a:pt x="1728" y="592"/>
                </a:cubicBezTo>
                <a:close/>
              </a:path>
            </a:pathLst>
          </a:custGeom>
          <a:blipFill>
            <a:blip r:embed="rId3"/>
            <a:stretch>
              <a:fillRect l="-4000" t="-2000" r="-4000" b="-2000"/>
            </a:stretch>
          </a:blipFill>
          <a:ln w="6350">
            <a:solidFill>
              <a:schemeClr val="bg1"/>
            </a:solidFill>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20" name="Freeform 5"/>
          <p:cNvSpPr>
            <a:spLocks noChangeAspect="1"/>
          </p:cNvSpPr>
          <p:nvPr/>
        </p:nvSpPr>
        <p:spPr bwMode="auto">
          <a:xfrm>
            <a:off x="3753752" y="1442215"/>
            <a:ext cx="1371600" cy="933236"/>
          </a:xfrm>
          <a:custGeom>
            <a:avLst/>
            <a:gdLst>
              <a:gd name="T0" fmla="*/ 1728 w 2004"/>
              <a:gd name="T1" fmla="*/ 592 h 1362"/>
              <a:gd name="T2" fmla="*/ 1744 w 2004"/>
              <a:gd name="T3" fmla="*/ 472 h 1362"/>
              <a:gd name="T4" fmla="*/ 1271 w 2004"/>
              <a:gd name="T5" fmla="*/ 0 h 1362"/>
              <a:gd name="T6" fmla="*/ 929 w 2004"/>
              <a:gd name="T7" fmla="*/ 230 h 1362"/>
              <a:gd name="T8" fmla="*/ 579 w 2004"/>
              <a:gd name="T9" fmla="*/ 100 h 1362"/>
              <a:gd name="T10" fmla="*/ 246 w 2004"/>
              <a:gd name="T11" fmla="*/ 506 h 1362"/>
              <a:gd name="T12" fmla="*/ 258 w 2004"/>
              <a:gd name="T13" fmla="*/ 598 h 1362"/>
              <a:gd name="T14" fmla="*/ 0 w 2004"/>
              <a:gd name="T15" fmla="*/ 968 h 1362"/>
              <a:gd name="T16" fmla="*/ 394 w 2004"/>
              <a:gd name="T17" fmla="*/ 1362 h 1362"/>
              <a:gd name="T18" fmla="*/ 1609 w 2004"/>
              <a:gd name="T19" fmla="*/ 1362 h 1362"/>
              <a:gd name="T20" fmla="*/ 2004 w 2004"/>
              <a:gd name="T21" fmla="*/ 968 h 1362"/>
              <a:gd name="T22" fmla="*/ 1728 w 2004"/>
              <a:gd name="T23" fmla="*/ 592 h 13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04" h="1362">
                <a:moveTo>
                  <a:pt x="1728" y="592"/>
                </a:moveTo>
                <a:cubicBezTo>
                  <a:pt x="1738" y="553"/>
                  <a:pt x="1744" y="513"/>
                  <a:pt x="1744" y="472"/>
                </a:cubicBezTo>
                <a:cubicBezTo>
                  <a:pt x="1744" y="211"/>
                  <a:pt x="1532" y="0"/>
                  <a:pt x="1271" y="0"/>
                </a:cubicBezTo>
                <a:cubicBezTo>
                  <a:pt x="969" y="0"/>
                  <a:pt x="929" y="230"/>
                  <a:pt x="929" y="230"/>
                </a:cubicBezTo>
                <a:cubicBezTo>
                  <a:pt x="929" y="230"/>
                  <a:pt x="802" y="73"/>
                  <a:pt x="579" y="100"/>
                </a:cubicBezTo>
                <a:cubicBezTo>
                  <a:pt x="377" y="140"/>
                  <a:pt x="246" y="321"/>
                  <a:pt x="246" y="506"/>
                </a:cubicBezTo>
                <a:cubicBezTo>
                  <a:pt x="246" y="538"/>
                  <a:pt x="250" y="568"/>
                  <a:pt x="258" y="598"/>
                </a:cubicBezTo>
                <a:cubicBezTo>
                  <a:pt x="108" y="653"/>
                  <a:pt x="0" y="798"/>
                  <a:pt x="0" y="968"/>
                </a:cubicBezTo>
                <a:cubicBezTo>
                  <a:pt x="0" y="1185"/>
                  <a:pt x="177" y="1362"/>
                  <a:pt x="394" y="1362"/>
                </a:cubicBezTo>
                <a:cubicBezTo>
                  <a:pt x="1609" y="1362"/>
                  <a:pt x="1609" y="1362"/>
                  <a:pt x="1609" y="1362"/>
                </a:cubicBezTo>
                <a:cubicBezTo>
                  <a:pt x="1827" y="1362"/>
                  <a:pt x="2004" y="1185"/>
                  <a:pt x="2004" y="968"/>
                </a:cubicBezTo>
                <a:cubicBezTo>
                  <a:pt x="2004" y="791"/>
                  <a:pt x="1888" y="642"/>
                  <a:pt x="1728" y="592"/>
                </a:cubicBezTo>
                <a:close/>
              </a:path>
            </a:pathLst>
          </a:custGeom>
          <a:blipFill>
            <a:blip r:embed="rId4"/>
            <a:stretch>
              <a:fillRect l="-4000" t="-2000" r="-4000" b="-2000"/>
            </a:stretch>
          </a:blipFill>
          <a:ln w="6350">
            <a:solidFill>
              <a:schemeClr val="bg1"/>
            </a:solidFill>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83" name="Freeform 5"/>
          <p:cNvSpPr>
            <a:spLocks noChangeAspect="1"/>
          </p:cNvSpPr>
          <p:nvPr/>
        </p:nvSpPr>
        <p:spPr bwMode="auto">
          <a:xfrm>
            <a:off x="533565" y="4700466"/>
            <a:ext cx="1371600" cy="933235"/>
          </a:xfrm>
          <a:custGeom>
            <a:avLst/>
            <a:gdLst>
              <a:gd name="T0" fmla="*/ 1728 w 2004"/>
              <a:gd name="T1" fmla="*/ 592 h 1362"/>
              <a:gd name="T2" fmla="*/ 1744 w 2004"/>
              <a:gd name="T3" fmla="*/ 472 h 1362"/>
              <a:gd name="T4" fmla="*/ 1271 w 2004"/>
              <a:gd name="T5" fmla="*/ 0 h 1362"/>
              <a:gd name="T6" fmla="*/ 929 w 2004"/>
              <a:gd name="T7" fmla="*/ 230 h 1362"/>
              <a:gd name="T8" fmla="*/ 579 w 2004"/>
              <a:gd name="T9" fmla="*/ 100 h 1362"/>
              <a:gd name="T10" fmla="*/ 246 w 2004"/>
              <a:gd name="T11" fmla="*/ 506 h 1362"/>
              <a:gd name="T12" fmla="*/ 258 w 2004"/>
              <a:gd name="T13" fmla="*/ 598 h 1362"/>
              <a:gd name="T14" fmla="*/ 0 w 2004"/>
              <a:gd name="T15" fmla="*/ 968 h 1362"/>
              <a:gd name="T16" fmla="*/ 394 w 2004"/>
              <a:gd name="T17" fmla="*/ 1362 h 1362"/>
              <a:gd name="T18" fmla="*/ 1609 w 2004"/>
              <a:gd name="T19" fmla="*/ 1362 h 1362"/>
              <a:gd name="T20" fmla="*/ 2004 w 2004"/>
              <a:gd name="T21" fmla="*/ 968 h 1362"/>
              <a:gd name="T22" fmla="*/ 1728 w 2004"/>
              <a:gd name="T23" fmla="*/ 592 h 13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04" h="1362">
                <a:moveTo>
                  <a:pt x="1728" y="592"/>
                </a:moveTo>
                <a:cubicBezTo>
                  <a:pt x="1738" y="553"/>
                  <a:pt x="1744" y="513"/>
                  <a:pt x="1744" y="472"/>
                </a:cubicBezTo>
                <a:cubicBezTo>
                  <a:pt x="1744" y="211"/>
                  <a:pt x="1532" y="0"/>
                  <a:pt x="1271" y="0"/>
                </a:cubicBezTo>
                <a:cubicBezTo>
                  <a:pt x="969" y="0"/>
                  <a:pt x="929" y="230"/>
                  <a:pt x="929" y="230"/>
                </a:cubicBezTo>
                <a:cubicBezTo>
                  <a:pt x="929" y="230"/>
                  <a:pt x="802" y="73"/>
                  <a:pt x="579" y="100"/>
                </a:cubicBezTo>
                <a:cubicBezTo>
                  <a:pt x="377" y="140"/>
                  <a:pt x="246" y="321"/>
                  <a:pt x="246" y="506"/>
                </a:cubicBezTo>
                <a:cubicBezTo>
                  <a:pt x="246" y="538"/>
                  <a:pt x="250" y="568"/>
                  <a:pt x="258" y="598"/>
                </a:cubicBezTo>
                <a:cubicBezTo>
                  <a:pt x="108" y="653"/>
                  <a:pt x="0" y="798"/>
                  <a:pt x="0" y="968"/>
                </a:cubicBezTo>
                <a:cubicBezTo>
                  <a:pt x="0" y="1185"/>
                  <a:pt x="177" y="1362"/>
                  <a:pt x="394" y="1362"/>
                </a:cubicBezTo>
                <a:cubicBezTo>
                  <a:pt x="1609" y="1362"/>
                  <a:pt x="1609" y="1362"/>
                  <a:pt x="1609" y="1362"/>
                </a:cubicBezTo>
                <a:cubicBezTo>
                  <a:pt x="1827" y="1362"/>
                  <a:pt x="2004" y="1185"/>
                  <a:pt x="2004" y="968"/>
                </a:cubicBezTo>
                <a:cubicBezTo>
                  <a:pt x="2004" y="791"/>
                  <a:pt x="1888" y="642"/>
                  <a:pt x="1728" y="592"/>
                </a:cubicBezTo>
                <a:close/>
              </a:path>
            </a:pathLst>
          </a:custGeom>
          <a:blipFill>
            <a:blip r:embed="rId5"/>
            <a:stretch>
              <a:fillRect l="-4000" t="-2000" r="-4000" b="-2000"/>
            </a:stretch>
          </a:blipFill>
          <a:ln w="6350">
            <a:solidFill>
              <a:schemeClr val="bg1"/>
            </a:solidFill>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82" name="Freeform 5"/>
          <p:cNvSpPr>
            <a:spLocks noChangeAspect="1"/>
          </p:cNvSpPr>
          <p:nvPr/>
        </p:nvSpPr>
        <p:spPr bwMode="auto">
          <a:xfrm>
            <a:off x="529726" y="3030478"/>
            <a:ext cx="1371600" cy="933237"/>
          </a:xfrm>
          <a:custGeom>
            <a:avLst/>
            <a:gdLst>
              <a:gd name="T0" fmla="*/ 1728 w 2004"/>
              <a:gd name="T1" fmla="*/ 592 h 1362"/>
              <a:gd name="T2" fmla="*/ 1744 w 2004"/>
              <a:gd name="T3" fmla="*/ 472 h 1362"/>
              <a:gd name="T4" fmla="*/ 1271 w 2004"/>
              <a:gd name="T5" fmla="*/ 0 h 1362"/>
              <a:gd name="T6" fmla="*/ 929 w 2004"/>
              <a:gd name="T7" fmla="*/ 230 h 1362"/>
              <a:gd name="T8" fmla="*/ 579 w 2004"/>
              <a:gd name="T9" fmla="*/ 100 h 1362"/>
              <a:gd name="T10" fmla="*/ 246 w 2004"/>
              <a:gd name="T11" fmla="*/ 506 h 1362"/>
              <a:gd name="T12" fmla="*/ 258 w 2004"/>
              <a:gd name="T13" fmla="*/ 598 h 1362"/>
              <a:gd name="T14" fmla="*/ 0 w 2004"/>
              <a:gd name="T15" fmla="*/ 968 h 1362"/>
              <a:gd name="T16" fmla="*/ 394 w 2004"/>
              <a:gd name="T17" fmla="*/ 1362 h 1362"/>
              <a:gd name="T18" fmla="*/ 1609 w 2004"/>
              <a:gd name="T19" fmla="*/ 1362 h 1362"/>
              <a:gd name="T20" fmla="*/ 2004 w 2004"/>
              <a:gd name="T21" fmla="*/ 968 h 1362"/>
              <a:gd name="T22" fmla="*/ 1728 w 2004"/>
              <a:gd name="T23" fmla="*/ 592 h 13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04" h="1362">
                <a:moveTo>
                  <a:pt x="1728" y="592"/>
                </a:moveTo>
                <a:cubicBezTo>
                  <a:pt x="1738" y="553"/>
                  <a:pt x="1744" y="513"/>
                  <a:pt x="1744" y="472"/>
                </a:cubicBezTo>
                <a:cubicBezTo>
                  <a:pt x="1744" y="211"/>
                  <a:pt x="1532" y="0"/>
                  <a:pt x="1271" y="0"/>
                </a:cubicBezTo>
                <a:cubicBezTo>
                  <a:pt x="969" y="0"/>
                  <a:pt x="929" y="230"/>
                  <a:pt x="929" y="230"/>
                </a:cubicBezTo>
                <a:cubicBezTo>
                  <a:pt x="929" y="230"/>
                  <a:pt x="802" y="73"/>
                  <a:pt x="579" y="100"/>
                </a:cubicBezTo>
                <a:cubicBezTo>
                  <a:pt x="377" y="140"/>
                  <a:pt x="246" y="321"/>
                  <a:pt x="246" y="506"/>
                </a:cubicBezTo>
                <a:cubicBezTo>
                  <a:pt x="246" y="538"/>
                  <a:pt x="250" y="568"/>
                  <a:pt x="258" y="598"/>
                </a:cubicBezTo>
                <a:cubicBezTo>
                  <a:pt x="108" y="653"/>
                  <a:pt x="0" y="798"/>
                  <a:pt x="0" y="968"/>
                </a:cubicBezTo>
                <a:cubicBezTo>
                  <a:pt x="0" y="1185"/>
                  <a:pt x="177" y="1362"/>
                  <a:pt x="394" y="1362"/>
                </a:cubicBezTo>
                <a:cubicBezTo>
                  <a:pt x="1609" y="1362"/>
                  <a:pt x="1609" y="1362"/>
                  <a:pt x="1609" y="1362"/>
                </a:cubicBezTo>
                <a:cubicBezTo>
                  <a:pt x="1827" y="1362"/>
                  <a:pt x="2004" y="1185"/>
                  <a:pt x="2004" y="968"/>
                </a:cubicBezTo>
                <a:cubicBezTo>
                  <a:pt x="2004" y="791"/>
                  <a:pt x="1888" y="642"/>
                  <a:pt x="1728" y="592"/>
                </a:cubicBezTo>
                <a:close/>
              </a:path>
            </a:pathLst>
          </a:custGeom>
          <a:blipFill>
            <a:blip r:embed="rId6"/>
            <a:stretch>
              <a:fillRect l="-4000" t="-2000" r="-4000" b="-2000"/>
            </a:stretch>
          </a:blipFill>
          <a:ln w="6350">
            <a:solidFill>
              <a:schemeClr val="bg1"/>
            </a:solidFill>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grpSp>
        <p:nvGrpSpPr>
          <p:cNvPr id="52" name="Group 51"/>
          <p:cNvGrpSpPr/>
          <p:nvPr/>
        </p:nvGrpSpPr>
        <p:grpSpPr>
          <a:xfrm>
            <a:off x="8988056" y="1861832"/>
            <a:ext cx="2889439" cy="1687913"/>
            <a:chOff x="1199156" y="1220012"/>
            <a:chExt cx="1808311" cy="1265934"/>
          </a:xfrm>
        </p:grpSpPr>
        <p:sp>
          <p:nvSpPr>
            <p:cNvPr id="53" name="TextBox 52"/>
            <p:cNvSpPr txBox="1"/>
            <p:nvPr/>
          </p:nvSpPr>
          <p:spPr>
            <a:xfrm>
              <a:off x="1295283" y="1447200"/>
              <a:ext cx="1712184" cy="1038746"/>
            </a:xfrm>
            <a:prstGeom prst="rect">
              <a:avLst/>
            </a:prstGeom>
            <a:noFill/>
          </p:spPr>
          <p:txBody>
            <a:bodyPr wrap="square" rtlCol="0">
              <a:spAutoFit/>
            </a:bodyPr>
            <a:lstStyle/>
            <a:p>
              <a:pPr defTabSz="1219170">
                <a:spcBef>
                  <a:spcPct val="20000"/>
                </a:spcBef>
                <a:defRPr/>
              </a:pPr>
              <a:r>
                <a:rPr lang="en-US" sz="1400" dirty="0">
                  <a:solidFill>
                    <a:schemeClr val="bg2">
                      <a:lumMod val="25000"/>
                    </a:schemeClr>
                  </a:solidFill>
                </a:rPr>
                <a:t>Lorem ipsum dolor sit amet, consectetur adipiscing elit, sed do eiusmod tempor incididunt utdse ut labore et dolore magna aliqua. Ut enim ad minim veniam, quis nostrud exercitation</a:t>
              </a:r>
            </a:p>
          </p:txBody>
        </p:sp>
        <p:sp>
          <p:nvSpPr>
            <p:cNvPr id="54" name="Rectangle 53"/>
            <p:cNvSpPr/>
            <p:nvPr/>
          </p:nvSpPr>
          <p:spPr>
            <a:xfrm>
              <a:off x="1199156" y="1220012"/>
              <a:ext cx="1775683" cy="283924"/>
            </a:xfrm>
            <a:prstGeom prst="rect">
              <a:avLst/>
            </a:prstGeom>
          </p:spPr>
          <p:txBody>
            <a:bodyPr wrap="square">
              <a:spAutoFit/>
            </a:bodyPr>
            <a:lstStyle/>
            <a:p>
              <a:r>
                <a:rPr lang="en-US" sz="1860" b="1" dirty="0">
                  <a:solidFill>
                    <a:schemeClr val="bg2">
                      <a:lumMod val="10000"/>
                    </a:schemeClr>
                  </a:solidFill>
                </a:rPr>
                <a:t>Title Goes Here</a:t>
              </a:r>
            </a:p>
          </p:txBody>
        </p:sp>
      </p:grpSp>
      <p:grpSp>
        <p:nvGrpSpPr>
          <p:cNvPr id="55" name="Group 54"/>
          <p:cNvGrpSpPr/>
          <p:nvPr/>
        </p:nvGrpSpPr>
        <p:grpSpPr>
          <a:xfrm>
            <a:off x="9006676" y="4377685"/>
            <a:ext cx="2889439" cy="1687913"/>
            <a:chOff x="1199156" y="1220012"/>
            <a:chExt cx="1808311" cy="1265934"/>
          </a:xfrm>
        </p:grpSpPr>
        <p:sp>
          <p:nvSpPr>
            <p:cNvPr id="56" name="TextBox 55"/>
            <p:cNvSpPr txBox="1"/>
            <p:nvPr/>
          </p:nvSpPr>
          <p:spPr>
            <a:xfrm>
              <a:off x="1295283" y="1447200"/>
              <a:ext cx="1712184" cy="1038746"/>
            </a:xfrm>
            <a:prstGeom prst="rect">
              <a:avLst/>
            </a:prstGeom>
            <a:noFill/>
          </p:spPr>
          <p:txBody>
            <a:bodyPr wrap="square" rtlCol="0">
              <a:spAutoFit/>
            </a:bodyPr>
            <a:lstStyle/>
            <a:p>
              <a:pPr defTabSz="1219170">
                <a:spcBef>
                  <a:spcPct val="20000"/>
                </a:spcBef>
                <a:defRPr/>
              </a:pPr>
              <a:r>
                <a:rPr lang="en-US" sz="1400" dirty="0">
                  <a:solidFill>
                    <a:schemeClr val="bg2">
                      <a:lumMod val="25000"/>
                    </a:schemeClr>
                  </a:solidFill>
                </a:rPr>
                <a:t>Lorem ipsum dolor sit amet, consectetur adipiscing elit, sed do eiusmod tempor incididunt utdse ut labore et dolore magna aliqua. Ut enim ad minim veniam, quis nostrud exercitation</a:t>
              </a:r>
            </a:p>
          </p:txBody>
        </p:sp>
        <p:sp>
          <p:nvSpPr>
            <p:cNvPr id="57" name="Rectangle 56"/>
            <p:cNvSpPr/>
            <p:nvPr/>
          </p:nvSpPr>
          <p:spPr>
            <a:xfrm>
              <a:off x="1199156" y="1220012"/>
              <a:ext cx="1775683" cy="283924"/>
            </a:xfrm>
            <a:prstGeom prst="rect">
              <a:avLst/>
            </a:prstGeom>
          </p:spPr>
          <p:txBody>
            <a:bodyPr wrap="square">
              <a:spAutoFit/>
            </a:bodyPr>
            <a:lstStyle/>
            <a:p>
              <a:r>
                <a:rPr lang="en-US" sz="1860" b="1" dirty="0">
                  <a:solidFill>
                    <a:schemeClr val="bg2">
                      <a:lumMod val="10000"/>
                    </a:schemeClr>
                  </a:solidFill>
                </a:rPr>
                <a:t>Title Goes Here</a:t>
              </a:r>
            </a:p>
          </p:txBody>
        </p:sp>
      </p:grpSp>
      <p:grpSp>
        <p:nvGrpSpPr>
          <p:cNvPr id="58" name="Group 24"/>
          <p:cNvGrpSpPr/>
          <p:nvPr/>
        </p:nvGrpSpPr>
        <p:grpSpPr>
          <a:xfrm>
            <a:off x="9454057" y="3862115"/>
            <a:ext cx="1350472" cy="203200"/>
            <a:chOff x="4168751" y="2495551"/>
            <a:chExt cx="1012854" cy="152400"/>
          </a:xfrm>
          <a:solidFill>
            <a:schemeClr val="bg2">
              <a:lumMod val="10000"/>
            </a:schemeClr>
          </a:solidFill>
        </p:grpSpPr>
        <p:sp>
          <p:nvSpPr>
            <p:cNvPr id="59" name="Oval 58"/>
            <p:cNvSpPr/>
            <p:nvPr/>
          </p:nvSpPr>
          <p:spPr>
            <a:xfrm>
              <a:off x="4598977" y="2495551"/>
              <a:ext cx="152400" cy="1524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60" name="Oval 59"/>
            <p:cNvSpPr/>
            <p:nvPr/>
          </p:nvSpPr>
          <p:spPr>
            <a:xfrm flipV="1">
              <a:off x="4816297" y="2522221"/>
              <a:ext cx="99060" cy="990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61" name="Oval 60"/>
            <p:cNvSpPr/>
            <p:nvPr/>
          </p:nvSpPr>
          <p:spPr>
            <a:xfrm flipV="1">
              <a:off x="4434997" y="2522221"/>
              <a:ext cx="99060" cy="990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62" name="Oval 61"/>
            <p:cNvSpPr>
              <a:spLocks noChangeAspect="1"/>
            </p:cNvSpPr>
            <p:nvPr/>
          </p:nvSpPr>
          <p:spPr>
            <a:xfrm flipV="1">
              <a:off x="4980277" y="2531632"/>
              <a:ext cx="80239" cy="8023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63" name="Oval 62"/>
            <p:cNvSpPr>
              <a:spLocks noChangeAspect="1"/>
            </p:cNvSpPr>
            <p:nvPr/>
          </p:nvSpPr>
          <p:spPr>
            <a:xfrm flipV="1">
              <a:off x="4289838" y="2531632"/>
              <a:ext cx="80239" cy="8023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64" name="Oval 63"/>
            <p:cNvSpPr>
              <a:spLocks noChangeAspect="1"/>
            </p:cNvSpPr>
            <p:nvPr/>
          </p:nvSpPr>
          <p:spPr>
            <a:xfrm flipV="1">
              <a:off x="5125438" y="2543668"/>
              <a:ext cx="56167" cy="561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65" name="Oval 64"/>
            <p:cNvSpPr>
              <a:spLocks noChangeAspect="1"/>
            </p:cNvSpPr>
            <p:nvPr/>
          </p:nvSpPr>
          <p:spPr>
            <a:xfrm flipV="1">
              <a:off x="4168751" y="2543668"/>
              <a:ext cx="56167" cy="561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grpSp>
      <p:grpSp>
        <p:nvGrpSpPr>
          <p:cNvPr id="73" name="Group 72"/>
          <p:cNvGrpSpPr/>
          <p:nvPr/>
        </p:nvGrpSpPr>
        <p:grpSpPr>
          <a:xfrm>
            <a:off x="3549460" y="4949056"/>
            <a:ext cx="1780184" cy="900089"/>
            <a:chOff x="1156263" y="4638938"/>
            <a:chExt cx="2150661" cy="900089"/>
          </a:xfrm>
        </p:grpSpPr>
        <p:sp>
          <p:nvSpPr>
            <p:cNvPr id="76" name="TextBox 75"/>
            <p:cNvSpPr txBox="1"/>
            <p:nvPr/>
          </p:nvSpPr>
          <p:spPr>
            <a:xfrm>
              <a:off x="1156263" y="5108140"/>
              <a:ext cx="2150661" cy="430887"/>
            </a:xfrm>
            <a:prstGeom prst="rect">
              <a:avLst/>
            </a:prstGeom>
            <a:noFill/>
          </p:spPr>
          <p:txBody>
            <a:bodyPr wrap="square" lIns="0" tIns="0" rIns="0" bIns="0" rtlCol="0" anchor="t">
              <a:spAutoFit/>
            </a:bodyPr>
            <a:lstStyle/>
            <a:p>
              <a:pPr algn="ctr" defTabSz="1219170">
                <a:spcBef>
                  <a:spcPct val="20000"/>
                </a:spcBef>
                <a:defRPr/>
              </a:pPr>
              <a:r>
                <a:rPr lang="en-US" sz="1400" dirty="0">
                  <a:solidFill>
                    <a:schemeClr val="bg2">
                      <a:lumMod val="10000"/>
                    </a:schemeClr>
                  </a:solidFill>
                </a:rPr>
                <a:t>Lorem ipsum dolor sit amet, consectetur</a:t>
              </a:r>
            </a:p>
          </p:txBody>
        </p:sp>
        <p:sp>
          <p:nvSpPr>
            <p:cNvPr id="77" name="Rectangle 76"/>
            <p:cNvSpPr/>
            <p:nvPr/>
          </p:nvSpPr>
          <p:spPr>
            <a:xfrm>
              <a:off x="1447541" y="4638938"/>
              <a:ext cx="1657046" cy="369332"/>
            </a:xfrm>
            <a:prstGeom prst="rect">
              <a:avLst/>
            </a:prstGeom>
            <a:noFill/>
            <a:effectLst>
              <a:outerShdw blurRad="63500" sx="102000" sy="102000" algn="ctr" rotWithShape="0">
                <a:prstClr val="black">
                  <a:alpha val="40000"/>
                </a:prstClr>
              </a:outerShdw>
            </a:effectLst>
          </p:spPr>
          <p:txBody>
            <a:bodyPr wrap="none">
              <a:spAutoFit/>
            </a:bodyPr>
            <a:lstStyle/>
            <a:p>
              <a:pPr algn="ctr" defTabSz="1450940"/>
              <a:r>
                <a:rPr lang="en-US" b="1" dirty="0">
                  <a:solidFill>
                    <a:schemeClr val="bg1"/>
                  </a:solidFill>
                  <a:ea typeface="Open Sans" pitchFamily="34" charset="0"/>
                  <a:cs typeface="Open Sans" pitchFamily="34" charset="0"/>
                </a:rPr>
                <a:t>Lorem Ipsum</a:t>
              </a:r>
            </a:p>
          </p:txBody>
        </p:sp>
      </p:grpSp>
      <p:sp>
        <p:nvSpPr>
          <p:cNvPr id="79" name="Rectangle 78"/>
          <p:cNvSpPr/>
          <p:nvPr/>
        </p:nvSpPr>
        <p:spPr>
          <a:xfrm>
            <a:off x="307590" y="5750638"/>
            <a:ext cx="1828800" cy="365760"/>
          </a:xfrm>
          <a:prstGeom prst="rect">
            <a:avLst/>
          </a:prstGeom>
          <a:solidFill>
            <a:srgbClr val="00B0F0"/>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Lorem Ipsum</a:t>
            </a:r>
          </a:p>
        </p:txBody>
      </p:sp>
      <p:sp>
        <p:nvSpPr>
          <p:cNvPr id="106" name="Rectangle 105"/>
          <p:cNvSpPr/>
          <p:nvPr/>
        </p:nvSpPr>
        <p:spPr>
          <a:xfrm>
            <a:off x="304965" y="4072998"/>
            <a:ext cx="1828800" cy="365760"/>
          </a:xfrm>
          <a:prstGeom prst="rect">
            <a:avLst/>
          </a:prstGeom>
          <a:solidFill>
            <a:srgbClr val="ED7D31"/>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Lorem Ipsum</a:t>
            </a:r>
          </a:p>
        </p:txBody>
      </p:sp>
      <p:sp>
        <p:nvSpPr>
          <p:cNvPr id="107" name="Rectangle 106"/>
          <p:cNvSpPr/>
          <p:nvPr/>
        </p:nvSpPr>
        <p:spPr>
          <a:xfrm>
            <a:off x="3540581" y="2475321"/>
            <a:ext cx="1828800" cy="365760"/>
          </a:xfrm>
          <a:prstGeom prst="rect">
            <a:avLst/>
          </a:prstGeom>
          <a:solidFill>
            <a:srgbClr val="A5A5A5"/>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Lorem Ipsum</a:t>
            </a:r>
          </a:p>
        </p:txBody>
      </p:sp>
      <p:sp>
        <p:nvSpPr>
          <p:cNvPr id="108" name="Rectangle 107"/>
          <p:cNvSpPr/>
          <p:nvPr/>
        </p:nvSpPr>
        <p:spPr>
          <a:xfrm>
            <a:off x="6752466" y="3954190"/>
            <a:ext cx="1828800" cy="365760"/>
          </a:xfrm>
          <a:prstGeom prst="rect">
            <a:avLst/>
          </a:prstGeom>
          <a:solidFill>
            <a:srgbClr val="FFC000"/>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Lorem Ipsum</a:t>
            </a:r>
          </a:p>
        </p:txBody>
      </p:sp>
      <p:sp>
        <p:nvSpPr>
          <p:cNvPr id="109" name="Rectangle 108"/>
          <p:cNvSpPr/>
          <p:nvPr/>
        </p:nvSpPr>
        <p:spPr>
          <a:xfrm>
            <a:off x="6758310" y="5750638"/>
            <a:ext cx="1828800" cy="365760"/>
          </a:xfrm>
          <a:prstGeom prst="rect">
            <a:avLst/>
          </a:prstGeom>
          <a:solidFill>
            <a:srgbClr val="2F5698"/>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Lorem Ipsum</a:t>
            </a:r>
          </a:p>
        </p:txBody>
      </p:sp>
      <p:pic>
        <p:nvPicPr>
          <p:cNvPr id="69" name="Picture 68">
            <a:hlinkClick r:id="rId7"/>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793239" y="6746253"/>
            <a:ext cx="365760" cy="98854"/>
          </a:xfrm>
          <a:prstGeom prst="rect">
            <a:avLst/>
          </a:prstGeom>
          <a:solidFill>
            <a:schemeClr val="bg1"/>
          </a:solidFill>
          <a:effectLst>
            <a:glow rad="63500">
              <a:schemeClr val="bg1">
                <a:alpha val="45000"/>
              </a:schemeClr>
            </a:glow>
          </a:effectLst>
        </p:spPr>
      </p:pic>
      <p:grpSp>
        <p:nvGrpSpPr>
          <p:cNvPr id="70" name="Group 69"/>
          <p:cNvGrpSpPr/>
          <p:nvPr/>
        </p:nvGrpSpPr>
        <p:grpSpPr>
          <a:xfrm>
            <a:off x="754150" y="295106"/>
            <a:ext cx="4364195" cy="665324"/>
            <a:chOff x="754150" y="295106"/>
            <a:chExt cx="4364195" cy="665324"/>
          </a:xfrm>
        </p:grpSpPr>
        <p:sp>
          <p:nvSpPr>
            <p:cNvPr id="71" name="Title 1"/>
            <p:cNvSpPr txBox="1">
              <a:spLocks/>
            </p:cNvSpPr>
            <p:nvPr/>
          </p:nvSpPr>
          <p:spPr>
            <a:xfrm>
              <a:off x="754150" y="295106"/>
              <a:ext cx="4364195" cy="353524"/>
            </a:xfrm>
            <a:prstGeom prst="rect">
              <a:avLst/>
            </a:prstGeom>
            <a:solidFill>
              <a:schemeClr val="bg2">
                <a:lumMod val="10000"/>
                <a:alpha val="9000"/>
              </a:schemeClr>
            </a:solidFill>
          </p:spPr>
          <p:txBody>
            <a:bodyPr vert="horz" wrap="none" lIns="0" tIns="0" rIns="0" bIns="0" rtlCol="0" anchor="ctr" anchorCtr="1">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pPr algn="l"/>
              <a:r>
                <a:rPr lang="en-US" sz="3200" b="0" dirty="0">
                  <a:solidFill>
                    <a:schemeClr val="bg2">
                      <a:lumMod val="10000"/>
                    </a:schemeClr>
                  </a:solidFill>
                </a:rPr>
                <a:t>SageFox PowerPoint Slide</a:t>
              </a:r>
            </a:p>
          </p:txBody>
        </p:sp>
        <p:sp>
          <p:nvSpPr>
            <p:cNvPr id="72" name="Text Placeholder 3"/>
            <p:cNvSpPr txBox="1">
              <a:spLocks/>
            </p:cNvSpPr>
            <p:nvPr/>
          </p:nvSpPr>
          <p:spPr>
            <a:xfrm>
              <a:off x="765429" y="702398"/>
              <a:ext cx="2377440" cy="258032"/>
            </a:xfrm>
            <a:prstGeom prst="rect">
              <a:avLst/>
            </a:prstGeom>
            <a:solidFill>
              <a:schemeClr val="bg2">
                <a:lumMod val="10000"/>
                <a:alpha val="9000"/>
              </a:schemeClr>
            </a:solidFill>
          </p:spPr>
          <p:txBody>
            <a:bodyPr wrap="square" lIns="0" tIns="0" rIns="0" bIns="0" anchor="ctr" anchorCtr="1">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pPr algn="l"/>
              <a:r>
                <a:rPr lang="en-US" b="0" dirty="0">
                  <a:solidFill>
                    <a:schemeClr val="bg2">
                      <a:lumMod val="25000"/>
                    </a:schemeClr>
                  </a:solidFill>
                </a:rPr>
                <a:t>Enter Your Subtitle Here</a:t>
              </a:r>
            </a:p>
          </p:txBody>
        </p:sp>
      </p:grpSp>
    </p:spTree>
    <p:extLst>
      <p:ext uri="{BB962C8B-B14F-4D97-AF65-F5344CB8AC3E}">
        <p14:creationId xmlns:p14="http://schemas.microsoft.com/office/powerpoint/2010/main" val="14855346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96"/>
                                        </p:tgtEl>
                                        <p:attrNameLst>
                                          <p:attrName>style.visibility</p:attrName>
                                        </p:attrNameLst>
                                      </p:cBhvr>
                                      <p:to>
                                        <p:strVal val="visible"/>
                                      </p:to>
                                    </p:set>
                                    <p:anim calcmode="lin" valueType="num">
                                      <p:cBhvr>
                                        <p:cTn id="13" dur="500" fill="hold"/>
                                        <p:tgtEl>
                                          <p:spTgt spid="96"/>
                                        </p:tgtEl>
                                        <p:attrNameLst>
                                          <p:attrName>ppt_w</p:attrName>
                                        </p:attrNameLst>
                                      </p:cBhvr>
                                      <p:tavLst>
                                        <p:tav tm="0">
                                          <p:val>
                                            <p:fltVal val="0"/>
                                          </p:val>
                                        </p:tav>
                                        <p:tav tm="100000">
                                          <p:val>
                                            <p:strVal val="#ppt_w"/>
                                          </p:val>
                                        </p:tav>
                                      </p:tavLst>
                                    </p:anim>
                                    <p:anim calcmode="lin" valueType="num">
                                      <p:cBhvr>
                                        <p:cTn id="14" dur="500" fill="hold"/>
                                        <p:tgtEl>
                                          <p:spTgt spid="96"/>
                                        </p:tgtEl>
                                        <p:attrNameLst>
                                          <p:attrName>ppt_h</p:attrName>
                                        </p:attrNameLst>
                                      </p:cBhvr>
                                      <p:tavLst>
                                        <p:tav tm="0">
                                          <p:val>
                                            <p:fltVal val="0"/>
                                          </p:val>
                                        </p:tav>
                                        <p:tav tm="100000">
                                          <p:val>
                                            <p:strVal val="#ppt_h"/>
                                          </p:val>
                                        </p:tav>
                                      </p:tavLst>
                                    </p:anim>
                                    <p:animEffect transition="in" filter="fade">
                                      <p:cBhvr>
                                        <p:cTn id="15" dur="500"/>
                                        <p:tgtEl>
                                          <p:spTgt spid="96"/>
                                        </p:tgtEl>
                                      </p:cBhvr>
                                    </p:animEffect>
                                  </p:childTnLst>
                                </p:cTn>
                              </p:par>
                            </p:childTnLst>
                          </p:cTn>
                        </p:par>
                        <p:par>
                          <p:cTn id="16" fill="hold">
                            <p:stCondLst>
                              <p:cond delay="1000"/>
                            </p:stCondLst>
                            <p:childTnLst>
                              <p:par>
                                <p:cTn id="17" presetID="22" presetClass="entr" presetSubtype="1" fill="hold" nodeType="afterEffect">
                                  <p:stCondLst>
                                    <p:cond delay="0"/>
                                  </p:stCondLst>
                                  <p:childTnLst>
                                    <p:set>
                                      <p:cBhvr>
                                        <p:cTn id="18" dur="1" fill="hold">
                                          <p:stCondLst>
                                            <p:cond delay="0"/>
                                          </p:stCondLst>
                                        </p:cTn>
                                        <p:tgtEl>
                                          <p:spTgt spid="73"/>
                                        </p:tgtEl>
                                        <p:attrNameLst>
                                          <p:attrName>style.visibility</p:attrName>
                                        </p:attrNameLst>
                                      </p:cBhvr>
                                      <p:to>
                                        <p:strVal val="visible"/>
                                      </p:to>
                                    </p:set>
                                    <p:animEffect transition="in" filter="wipe(up)">
                                      <p:cBhvr>
                                        <p:cTn id="19" dur="500"/>
                                        <p:tgtEl>
                                          <p:spTgt spid="73"/>
                                        </p:tgtEl>
                                      </p:cBhvr>
                                    </p:animEffect>
                                  </p:childTnLst>
                                </p:cTn>
                              </p:par>
                            </p:childTnLst>
                          </p:cTn>
                        </p:par>
                        <p:par>
                          <p:cTn id="20" fill="hold">
                            <p:stCondLst>
                              <p:cond delay="1500"/>
                            </p:stCondLst>
                            <p:childTnLst>
                              <p:par>
                                <p:cTn id="21" presetID="42" presetClass="entr" presetSubtype="0" fill="hold" grpId="0" nodeType="after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fade">
                                      <p:cBhvr>
                                        <p:cTn id="23" dur="1000"/>
                                        <p:tgtEl>
                                          <p:spTgt spid="12"/>
                                        </p:tgtEl>
                                      </p:cBhvr>
                                    </p:animEffect>
                                    <p:anim calcmode="lin" valueType="num">
                                      <p:cBhvr>
                                        <p:cTn id="24" dur="1000" fill="hold"/>
                                        <p:tgtEl>
                                          <p:spTgt spid="12"/>
                                        </p:tgtEl>
                                        <p:attrNameLst>
                                          <p:attrName>ppt_x</p:attrName>
                                        </p:attrNameLst>
                                      </p:cBhvr>
                                      <p:tavLst>
                                        <p:tav tm="0">
                                          <p:val>
                                            <p:strVal val="#ppt_x"/>
                                          </p:val>
                                        </p:tav>
                                        <p:tav tm="100000">
                                          <p:val>
                                            <p:strVal val="#ppt_x"/>
                                          </p:val>
                                        </p:tav>
                                      </p:tavLst>
                                    </p:anim>
                                    <p:anim calcmode="lin" valueType="num">
                                      <p:cBhvr>
                                        <p:cTn id="25" dur="1000" fill="hold"/>
                                        <p:tgtEl>
                                          <p:spTgt spid="12"/>
                                        </p:tgtEl>
                                        <p:attrNameLst>
                                          <p:attrName>ppt_y</p:attrName>
                                        </p:attrNameLst>
                                      </p:cBhvr>
                                      <p:tavLst>
                                        <p:tav tm="0">
                                          <p:val>
                                            <p:strVal val="#ppt_y+.1"/>
                                          </p:val>
                                        </p:tav>
                                        <p:tav tm="100000">
                                          <p:val>
                                            <p:strVal val="#ppt_y"/>
                                          </p:val>
                                        </p:tav>
                                      </p:tavLst>
                                    </p:anim>
                                  </p:childTnLst>
                                </p:cTn>
                              </p:par>
                            </p:childTnLst>
                          </p:cTn>
                        </p:par>
                        <p:par>
                          <p:cTn id="26" fill="hold">
                            <p:stCondLst>
                              <p:cond delay="2500"/>
                            </p:stCondLst>
                            <p:childTnLst>
                              <p:par>
                                <p:cTn id="27" presetID="53" presetClass="entr" presetSubtype="16" fill="hold" grpId="0" nodeType="afterEffect">
                                  <p:stCondLst>
                                    <p:cond delay="0"/>
                                  </p:stCondLst>
                                  <p:childTnLst>
                                    <p:set>
                                      <p:cBhvr>
                                        <p:cTn id="28" dur="1" fill="hold">
                                          <p:stCondLst>
                                            <p:cond delay="0"/>
                                          </p:stCondLst>
                                        </p:cTn>
                                        <p:tgtEl>
                                          <p:spTgt spid="17"/>
                                        </p:tgtEl>
                                        <p:attrNameLst>
                                          <p:attrName>style.visibility</p:attrName>
                                        </p:attrNameLst>
                                      </p:cBhvr>
                                      <p:to>
                                        <p:strVal val="visible"/>
                                      </p:to>
                                    </p:set>
                                    <p:anim calcmode="lin" valueType="num">
                                      <p:cBhvr>
                                        <p:cTn id="29" dur="500" fill="hold"/>
                                        <p:tgtEl>
                                          <p:spTgt spid="17"/>
                                        </p:tgtEl>
                                        <p:attrNameLst>
                                          <p:attrName>ppt_w</p:attrName>
                                        </p:attrNameLst>
                                      </p:cBhvr>
                                      <p:tavLst>
                                        <p:tav tm="0">
                                          <p:val>
                                            <p:fltVal val="0"/>
                                          </p:val>
                                        </p:tav>
                                        <p:tav tm="100000">
                                          <p:val>
                                            <p:strVal val="#ppt_w"/>
                                          </p:val>
                                        </p:tav>
                                      </p:tavLst>
                                    </p:anim>
                                    <p:anim calcmode="lin" valueType="num">
                                      <p:cBhvr>
                                        <p:cTn id="30" dur="500" fill="hold"/>
                                        <p:tgtEl>
                                          <p:spTgt spid="17"/>
                                        </p:tgtEl>
                                        <p:attrNameLst>
                                          <p:attrName>ppt_h</p:attrName>
                                        </p:attrNameLst>
                                      </p:cBhvr>
                                      <p:tavLst>
                                        <p:tav tm="0">
                                          <p:val>
                                            <p:fltVal val="0"/>
                                          </p:val>
                                        </p:tav>
                                        <p:tav tm="100000">
                                          <p:val>
                                            <p:strVal val="#ppt_h"/>
                                          </p:val>
                                        </p:tav>
                                      </p:tavLst>
                                    </p:anim>
                                    <p:animEffect transition="in" filter="fade">
                                      <p:cBhvr>
                                        <p:cTn id="31" dur="500"/>
                                        <p:tgtEl>
                                          <p:spTgt spid="17"/>
                                        </p:tgtEl>
                                      </p:cBhvr>
                                    </p:animEffect>
                                  </p:childTnLst>
                                </p:cTn>
                              </p:par>
                            </p:childTnLst>
                          </p:cTn>
                        </p:par>
                        <p:par>
                          <p:cTn id="32" fill="hold">
                            <p:stCondLst>
                              <p:cond delay="3000"/>
                            </p:stCondLst>
                            <p:childTnLst>
                              <p:par>
                                <p:cTn id="33" presetID="15" presetClass="entr" presetSubtype="0" fill="hold" grpId="0" nodeType="afterEffect">
                                  <p:stCondLst>
                                    <p:cond delay="0"/>
                                  </p:stCondLst>
                                  <p:childTnLst>
                                    <p:set>
                                      <p:cBhvr>
                                        <p:cTn id="34" dur="1" fill="hold">
                                          <p:stCondLst>
                                            <p:cond delay="0"/>
                                          </p:stCondLst>
                                        </p:cTn>
                                        <p:tgtEl>
                                          <p:spTgt spid="79"/>
                                        </p:tgtEl>
                                        <p:attrNameLst>
                                          <p:attrName>style.visibility</p:attrName>
                                        </p:attrNameLst>
                                      </p:cBhvr>
                                      <p:to>
                                        <p:strVal val="visible"/>
                                      </p:to>
                                    </p:set>
                                    <p:anim calcmode="lin" valueType="num">
                                      <p:cBhvr>
                                        <p:cTn id="35" dur="1000" fill="hold"/>
                                        <p:tgtEl>
                                          <p:spTgt spid="79"/>
                                        </p:tgtEl>
                                        <p:attrNameLst>
                                          <p:attrName>ppt_w</p:attrName>
                                        </p:attrNameLst>
                                      </p:cBhvr>
                                      <p:tavLst>
                                        <p:tav tm="0">
                                          <p:val>
                                            <p:fltVal val="0"/>
                                          </p:val>
                                        </p:tav>
                                        <p:tav tm="100000">
                                          <p:val>
                                            <p:strVal val="#ppt_w"/>
                                          </p:val>
                                        </p:tav>
                                      </p:tavLst>
                                    </p:anim>
                                    <p:anim calcmode="lin" valueType="num">
                                      <p:cBhvr>
                                        <p:cTn id="36" dur="1000" fill="hold"/>
                                        <p:tgtEl>
                                          <p:spTgt spid="79"/>
                                        </p:tgtEl>
                                        <p:attrNameLst>
                                          <p:attrName>ppt_h</p:attrName>
                                        </p:attrNameLst>
                                      </p:cBhvr>
                                      <p:tavLst>
                                        <p:tav tm="0">
                                          <p:val>
                                            <p:fltVal val="0"/>
                                          </p:val>
                                        </p:tav>
                                        <p:tav tm="100000">
                                          <p:val>
                                            <p:strVal val="#ppt_h"/>
                                          </p:val>
                                        </p:tav>
                                      </p:tavLst>
                                    </p:anim>
                                    <p:anim calcmode="lin" valueType="num">
                                      <p:cBhvr>
                                        <p:cTn id="37" dur="1000" fill="hold"/>
                                        <p:tgtEl>
                                          <p:spTgt spid="79"/>
                                        </p:tgtEl>
                                        <p:attrNameLst>
                                          <p:attrName>ppt_x</p:attrName>
                                        </p:attrNameLst>
                                      </p:cBhvr>
                                      <p:tavLst>
                                        <p:tav tm="0" fmla="#ppt_x+(cos(-2*pi*(1-$))*-#ppt_x-sin(-2*pi*(1-$))*(1-#ppt_y))*(1-$)">
                                          <p:val>
                                            <p:fltVal val="0"/>
                                          </p:val>
                                        </p:tav>
                                        <p:tav tm="100000">
                                          <p:val>
                                            <p:fltVal val="1"/>
                                          </p:val>
                                        </p:tav>
                                      </p:tavLst>
                                    </p:anim>
                                    <p:anim calcmode="lin" valueType="num">
                                      <p:cBhvr>
                                        <p:cTn id="38" dur="1000" fill="hold"/>
                                        <p:tgtEl>
                                          <p:spTgt spid="79"/>
                                        </p:tgtEl>
                                        <p:attrNameLst>
                                          <p:attrName>ppt_y</p:attrName>
                                        </p:attrNameLst>
                                      </p:cBhvr>
                                      <p:tavLst>
                                        <p:tav tm="0" fmla="#ppt_y+(sin(-2*pi*(1-$))*-#ppt_x+cos(-2*pi*(1-$))*(1-#ppt_y))*(1-$)">
                                          <p:val>
                                            <p:fltVal val="0"/>
                                          </p:val>
                                        </p:tav>
                                        <p:tav tm="100000">
                                          <p:val>
                                            <p:fltVal val="1"/>
                                          </p:val>
                                        </p:tav>
                                      </p:tavLst>
                                    </p:anim>
                                  </p:childTnLst>
                                </p:cTn>
                              </p:par>
                            </p:childTnLst>
                          </p:cTn>
                        </p:par>
                        <p:par>
                          <p:cTn id="39" fill="hold">
                            <p:stCondLst>
                              <p:cond delay="4000"/>
                            </p:stCondLst>
                            <p:childTnLst>
                              <p:par>
                                <p:cTn id="40" presetID="15" presetClass="entr" presetSubtype="0" fill="hold" grpId="0" nodeType="afterEffect">
                                  <p:stCondLst>
                                    <p:cond delay="0"/>
                                  </p:stCondLst>
                                  <p:childTnLst>
                                    <p:set>
                                      <p:cBhvr>
                                        <p:cTn id="41" dur="1" fill="hold">
                                          <p:stCondLst>
                                            <p:cond delay="0"/>
                                          </p:stCondLst>
                                        </p:cTn>
                                        <p:tgtEl>
                                          <p:spTgt spid="83"/>
                                        </p:tgtEl>
                                        <p:attrNameLst>
                                          <p:attrName>style.visibility</p:attrName>
                                        </p:attrNameLst>
                                      </p:cBhvr>
                                      <p:to>
                                        <p:strVal val="visible"/>
                                      </p:to>
                                    </p:set>
                                    <p:anim calcmode="lin" valueType="num">
                                      <p:cBhvr>
                                        <p:cTn id="42" dur="1000" fill="hold"/>
                                        <p:tgtEl>
                                          <p:spTgt spid="83"/>
                                        </p:tgtEl>
                                        <p:attrNameLst>
                                          <p:attrName>ppt_w</p:attrName>
                                        </p:attrNameLst>
                                      </p:cBhvr>
                                      <p:tavLst>
                                        <p:tav tm="0">
                                          <p:val>
                                            <p:fltVal val="0"/>
                                          </p:val>
                                        </p:tav>
                                        <p:tav tm="100000">
                                          <p:val>
                                            <p:strVal val="#ppt_w"/>
                                          </p:val>
                                        </p:tav>
                                      </p:tavLst>
                                    </p:anim>
                                    <p:anim calcmode="lin" valueType="num">
                                      <p:cBhvr>
                                        <p:cTn id="43" dur="1000" fill="hold"/>
                                        <p:tgtEl>
                                          <p:spTgt spid="83"/>
                                        </p:tgtEl>
                                        <p:attrNameLst>
                                          <p:attrName>ppt_h</p:attrName>
                                        </p:attrNameLst>
                                      </p:cBhvr>
                                      <p:tavLst>
                                        <p:tav tm="0">
                                          <p:val>
                                            <p:fltVal val="0"/>
                                          </p:val>
                                        </p:tav>
                                        <p:tav tm="100000">
                                          <p:val>
                                            <p:strVal val="#ppt_h"/>
                                          </p:val>
                                        </p:tav>
                                      </p:tavLst>
                                    </p:anim>
                                    <p:anim calcmode="lin" valueType="num">
                                      <p:cBhvr>
                                        <p:cTn id="44" dur="1000" fill="hold"/>
                                        <p:tgtEl>
                                          <p:spTgt spid="83"/>
                                        </p:tgtEl>
                                        <p:attrNameLst>
                                          <p:attrName>ppt_x</p:attrName>
                                        </p:attrNameLst>
                                      </p:cBhvr>
                                      <p:tavLst>
                                        <p:tav tm="0" fmla="#ppt_x+(cos(-2*pi*(1-$))*-#ppt_x-sin(-2*pi*(1-$))*(1-#ppt_y))*(1-$)">
                                          <p:val>
                                            <p:fltVal val="0"/>
                                          </p:val>
                                        </p:tav>
                                        <p:tav tm="100000">
                                          <p:val>
                                            <p:fltVal val="1"/>
                                          </p:val>
                                        </p:tav>
                                      </p:tavLst>
                                    </p:anim>
                                    <p:anim calcmode="lin" valueType="num">
                                      <p:cBhvr>
                                        <p:cTn id="45" dur="1000" fill="hold"/>
                                        <p:tgtEl>
                                          <p:spTgt spid="83"/>
                                        </p:tgtEl>
                                        <p:attrNameLst>
                                          <p:attrName>ppt_y</p:attrName>
                                        </p:attrNameLst>
                                      </p:cBhvr>
                                      <p:tavLst>
                                        <p:tav tm="0" fmla="#ppt_y+(sin(-2*pi*(1-$))*-#ppt_x+cos(-2*pi*(1-$))*(1-#ppt_y))*(1-$)">
                                          <p:val>
                                            <p:fltVal val="0"/>
                                          </p:val>
                                        </p:tav>
                                        <p:tav tm="100000">
                                          <p:val>
                                            <p:fltVal val="1"/>
                                          </p:val>
                                        </p:tav>
                                      </p:tavLst>
                                    </p:anim>
                                  </p:childTnLst>
                                </p:cTn>
                              </p:par>
                            </p:childTnLst>
                          </p:cTn>
                        </p:par>
                        <p:par>
                          <p:cTn id="46" fill="hold">
                            <p:stCondLst>
                              <p:cond delay="5000"/>
                            </p:stCondLst>
                            <p:childTnLst>
                              <p:par>
                                <p:cTn id="47" presetID="53" presetClass="entr" presetSubtype="16" fill="hold" grpId="0" nodeType="afterEffect">
                                  <p:stCondLst>
                                    <p:cond delay="0"/>
                                  </p:stCondLst>
                                  <p:childTnLst>
                                    <p:set>
                                      <p:cBhvr>
                                        <p:cTn id="48" dur="1" fill="hold">
                                          <p:stCondLst>
                                            <p:cond delay="0"/>
                                          </p:stCondLst>
                                        </p:cTn>
                                        <p:tgtEl>
                                          <p:spTgt spid="19"/>
                                        </p:tgtEl>
                                        <p:attrNameLst>
                                          <p:attrName>style.visibility</p:attrName>
                                        </p:attrNameLst>
                                      </p:cBhvr>
                                      <p:to>
                                        <p:strVal val="visible"/>
                                      </p:to>
                                    </p:set>
                                    <p:anim calcmode="lin" valueType="num">
                                      <p:cBhvr>
                                        <p:cTn id="49" dur="500" fill="hold"/>
                                        <p:tgtEl>
                                          <p:spTgt spid="19"/>
                                        </p:tgtEl>
                                        <p:attrNameLst>
                                          <p:attrName>ppt_w</p:attrName>
                                        </p:attrNameLst>
                                      </p:cBhvr>
                                      <p:tavLst>
                                        <p:tav tm="0">
                                          <p:val>
                                            <p:fltVal val="0"/>
                                          </p:val>
                                        </p:tav>
                                        <p:tav tm="100000">
                                          <p:val>
                                            <p:strVal val="#ppt_w"/>
                                          </p:val>
                                        </p:tav>
                                      </p:tavLst>
                                    </p:anim>
                                    <p:anim calcmode="lin" valueType="num">
                                      <p:cBhvr>
                                        <p:cTn id="50" dur="500" fill="hold"/>
                                        <p:tgtEl>
                                          <p:spTgt spid="19"/>
                                        </p:tgtEl>
                                        <p:attrNameLst>
                                          <p:attrName>ppt_h</p:attrName>
                                        </p:attrNameLst>
                                      </p:cBhvr>
                                      <p:tavLst>
                                        <p:tav tm="0">
                                          <p:val>
                                            <p:fltVal val="0"/>
                                          </p:val>
                                        </p:tav>
                                        <p:tav tm="100000">
                                          <p:val>
                                            <p:strVal val="#ppt_h"/>
                                          </p:val>
                                        </p:tav>
                                      </p:tavLst>
                                    </p:anim>
                                    <p:animEffect transition="in" filter="fade">
                                      <p:cBhvr>
                                        <p:cTn id="51" dur="500"/>
                                        <p:tgtEl>
                                          <p:spTgt spid="19"/>
                                        </p:tgtEl>
                                      </p:cBhvr>
                                    </p:animEffect>
                                  </p:childTnLst>
                                </p:cTn>
                              </p:par>
                            </p:childTnLst>
                          </p:cTn>
                        </p:par>
                        <p:par>
                          <p:cTn id="52" fill="hold">
                            <p:stCondLst>
                              <p:cond delay="5500"/>
                            </p:stCondLst>
                            <p:childTnLst>
                              <p:par>
                                <p:cTn id="53" presetID="15" presetClass="entr" presetSubtype="0" fill="hold" grpId="0" nodeType="afterEffect">
                                  <p:stCondLst>
                                    <p:cond delay="0"/>
                                  </p:stCondLst>
                                  <p:childTnLst>
                                    <p:set>
                                      <p:cBhvr>
                                        <p:cTn id="54" dur="1" fill="hold">
                                          <p:stCondLst>
                                            <p:cond delay="0"/>
                                          </p:stCondLst>
                                        </p:cTn>
                                        <p:tgtEl>
                                          <p:spTgt spid="106"/>
                                        </p:tgtEl>
                                        <p:attrNameLst>
                                          <p:attrName>style.visibility</p:attrName>
                                        </p:attrNameLst>
                                      </p:cBhvr>
                                      <p:to>
                                        <p:strVal val="visible"/>
                                      </p:to>
                                    </p:set>
                                    <p:anim calcmode="lin" valueType="num">
                                      <p:cBhvr>
                                        <p:cTn id="55" dur="1000" fill="hold"/>
                                        <p:tgtEl>
                                          <p:spTgt spid="106"/>
                                        </p:tgtEl>
                                        <p:attrNameLst>
                                          <p:attrName>ppt_w</p:attrName>
                                        </p:attrNameLst>
                                      </p:cBhvr>
                                      <p:tavLst>
                                        <p:tav tm="0">
                                          <p:val>
                                            <p:fltVal val="0"/>
                                          </p:val>
                                        </p:tav>
                                        <p:tav tm="100000">
                                          <p:val>
                                            <p:strVal val="#ppt_w"/>
                                          </p:val>
                                        </p:tav>
                                      </p:tavLst>
                                    </p:anim>
                                    <p:anim calcmode="lin" valueType="num">
                                      <p:cBhvr>
                                        <p:cTn id="56" dur="1000" fill="hold"/>
                                        <p:tgtEl>
                                          <p:spTgt spid="106"/>
                                        </p:tgtEl>
                                        <p:attrNameLst>
                                          <p:attrName>ppt_h</p:attrName>
                                        </p:attrNameLst>
                                      </p:cBhvr>
                                      <p:tavLst>
                                        <p:tav tm="0">
                                          <p:val>
                                            <p:fltVal val="0"/>
                                          </p:val>
                                        </p:tav>
                                        <p:tav tm="100000">
                                          <p:val>
                                            <p:strVal val="#ppt_h"/>
                                          </p:val>
                                        </p:tav>
                                      </p:tavLst>
                                    </p:anim>
                                    <p:anim calcmode="lin" valueType="num">
                                      <p:cBhvr>
                                        <p:cTn id="57" dur="1000" fill="hold"/>
                                        <p:tgtEl>
                                          <p:spTgt spid="106"/>
                                        </p:tgtEl>
                                        <p:attrNameLst>
                                          <p:attrName>ppt_x</p:attrName>
                                        </p:attrNameLst>
                                      </p:cBhvr>
                                      <p:tavLst>
                                        <p:tav tm="0" fmla="#ppt_x+(cos(-2*pi*(1-$))*-#ppt_x-sin(-2*pi*(1-$))*(1-#ppt_y))*(1-$)">
                                          <p:val>
                                            <p:fltVal val="0"/>
                                          </p:val>
                                        </p:tav>
                                        <p:tav tm="100000">
                                          <p:val>
                                            <p:fltVal val="1"/>
                                          </p:val>
                                        </p:tav>
                                      </p:tavLst>
                                    </p:anim>
                                    <p:anim calcmode="lin" valueType="num">
                                      <p:cBhvr>
                                        <p:cTn id="58" dur="1000" fill="hold"/>
                                        <p:tgtEl>
                                          <p:spTgt spid="106"/>
                                        </p:tgtEl>
                                        <p:attrNameLst>
                                          <p:attrName>ppt_y</p:attrName>
                                        </p:attrNameLst>
                                      </p:cBhvr>
                                      <p:tavLst>
                                        <p:tav tm="0" fmla="#ppt_y+(sin(-2*pi*(1-$))*-#ppt_x+cos(-2*pi*(1-$))*(1-#ppt_y))*(1-$)">
                                          <p:val>
                                            <p:fltVal val="0"/>
                                          </p:val>
                                        </p:tav>
                                        <p:tav tm="100000">
                                          <p:val>
                                            <p:fltVal val="1"/>
                                          </p:val>
                                        </p:tav>
                                      </p:tavLst>
                                    </p:anim>
                                  </p:childTnLst>
                                </p:cTn>
                              </p:par>
                            </p:childTnLst>
                          </p:cTn>
                        </p:par>
                        <p:par>
                          <p:cTn id="59" fill="hold">
                            <p:stCondLst>
                              <p:cond delay="6500"/>
                            </p:stCondLst>
                            <p:childTnLst>
                              <p:par>
                                <p:cTn id="60" presetID="15" presetClass="entr" presetSubtype="0" fill="hold" grpId="0" nodeType="afterEffect">
                                  <p:stCondLst>
                                    <p:cond delay="0"/>
                                  </p:stCondLst>
                                  <p:childTnLst>
                                    <p:set>
                                      <p:cBhvr>
                                        <p:cTn id="61" dur="1" fill="hold">
                                          <p:stCondLst>
                                            <p:cond delay="0"/>
                                          </p:stCondLst>
                                        </p:cTn>
                                        <p:tgtEl>
                                          <p:spTgt spid="82"/>
                                        </p:tgtEl>
                                        <p:attrNameLst>
                                          <p:attrName>style.visibility</p:attrName>
                                        </p:attrNameLst>
                                      </p:cBhvr>
                                      <p:to>
                                        <p:strVal val="visible"/>
                                      </p:to>
                                    </p:set>
                                    <p:anim calcmode="lin" valueType="num">
                                      <p:cBhvr>
                                        <p:cTn id="62" dur="1000" fill="hold"/>
                                        <p:tgtEl>
                                          <p:spTgt spid="82"/>
                                        </p:tgtEl>
                                        <p:attrNameLst>
                                          <p:attrName>ppt_w</p:attrName>
                                        </p:attrNameLst>
                                      </p:cBhvr>
                                      <p:tavLst>
                                        <p:tav tm="0">
                                          <p:val>
                                            <p:fltVal val="0"/>
                                          </p:val>
                                        </p:tav>
                                        <p:tav tm="100000">
                                          <p:val>
                                            <p:strVal val="#ppt_w"/>
                                          </p:val>
                                        </p:tav>
                                      </p:tavLst>
                                    </p:anim>
                                    <p:anim calcmode="lin" valueType="num">
                                      <p:cBhvr>
                                        <p:cTn id="63" dur="1000" fill="hold"/>
                                        <p:tgtEl>
                                          <p:spTgt spid="82"/>
                                        </p:tgtEl>
                                        <p:attrNameLst>
                                          <p:attrName>ppt_h</p:attrName>
                                        </p:attrNameLst>
                                      </p:cBhvr>
                                      <p:tavLst>
                                        <p:tav tm="0">
                                          <p:val>
                                            <p:fltVal val="0"/>
                                          </p:val>
                                        </p:tav>
                                        <p:tav tm="100000">
                                          <p:val>
                                            <p:strVal val="#ppt_h"/>
                                          </p:val>
                                        </p:tav>
                                      </p:tavLst>
                                    </p:anim>
                                    <p:anim calcmode="lin" valueType="num">
                                      <p:cBhvr>
                                        <p:cTn id="64" dur="1000" fill="hold"/>
                                        <p:tgtEl>
                                          <p:spTgt spid="82"/>
                                        </p:tgtEl>
                                        <p:attrNameLst>
                                          <p:attrName>ppt_x</p:attrName>
                                        </p:attrNameLst>
                                      </p:cBhvr>
                                      <p:tavLst>
                                        <p:tav tm="0" fmla="#ppt_x+(cos(-2*pi*(1-$))*-#ppt_x-sin(-2*pi*(1-$))*(1-#ppt_y))*(1-$)">
                                          <p:val>
                                            <p:fltVal val="0"/>
                                          </p:val>
                                        </p:tav>
                                        <p:tav tm="100000">
                                          <p:val>
                                            <p:fltVal val="1"/>
                                          </p:val>
                                        </p:tav>
                                      </p:tavLst>
                                    </p:anim>
                                    <p:anim calcmode="lin" valueType="num">
                                      <p:cBhvr>
                                        <p:cTn id="65" dur="1000" fill="hold"/>
                                        <p:tgtEl>
                                          <p:spTgt spid="82"/>
                                        </p:tgtEl>
                                        <p:attrNameLst>
                                          <p:attrName>ppt_y</p:attrName>
                                        </p:attrNameLst>
                                      </p:cBhvr>
                                      <p:tavLst>
                                        <p:tav tm="0" fmla="#ppt_y+(sin(-2*pi*(1-$))*-#ppt_x+cos(-2*pi*(1-$))*(1-#ppt_y))*(1-$)">
                                          <p:val>
                                            <p:fltVal val="0"/>
                                          </p:val>
                                        </p:tav>
                                        <p:tav tm="100000">
                                          <p:val>
                                            <p:fltVal val="1"/>
                                          </p:val>
                                        </p:tav>
                                      </p:tavLst>
                                    </p:anim>
                                  </p:childTnLst>
                                </p:cTn>
                              </p:par>
                            </p:childTnLst>
                          </p:cTn>
                        </p:par>
                        <p:par>
                          <p:cTn id="66" fill="hold">
                            <p:stCondLst>
                              <p:cond delay="7500"/>
                            </p:stCondLst>
                            <p:childTnLst>
                              <p:par>
                                <p:cTn id="67" presetID="53" presetClass="entr" presetSubtype="16" fill="hold" grpId="0" nodeType="afterEffect">
                                  <p:stCondLst>
                                    <p:cond delay="0"/>
                                  </p:stCondLst>
                                  <p:childTnLst>
                                    <p:set>
                                      <p:cBhvr>
                                        <p:cTn id="68" dur="1" fill="hold">
                                          <p:stCondLst>
                                            <p:cond delay="0"/>
                                          </p:stCondLst>
                                        </p:cTn>
                                        <p:tgtEl>
                                          <p:spTgt spid="13"/>
                                        </p:tgtEl>
                                        <p:attrNameLst>
                                          <p:attrName>style.visibility</p:attrName>
                                        </p:attrNameLst>
                                      </p:cBhvr>
                                      <p:to>
                                        <p:strVal val="visible"/>
                                      </p:to>
                                    </p:set>
                                    <p:anim calcmode="lin" valueType="num">
                                      <p:cBhvr>
                                        <p:cTn id="69" dur="500" fill="hold"/>
                                        <p:tgtEl>
                                          <p:spTgt spid="13"/>
                                        </p:tgtEl>
                                        <p:attrNameLst>
                                          <p:attrName>ppt_w</p:attrName>
                                        </p:attrNameLst>
                                      </p:cBhvr>
                                      <p:tavLst>
                                        <p:tav tm="0">
                                          <p:val>
                                            <p:fltVal val="0"/>
                                          </p:val>
                                        </p:tav>
                                        <p:tav tm="100000">
                                          <p:val>
                                            <p:strVal val="#ppt_w"/>
                                          </p:val>
                                        </p:tav>
                                      </p:tavLst>
                                    </p:anim>
                                    <p:anim calcmode="lin" valueType="num">
                                      <p:cBhvr>
                                        <p:cTn id="70" dur="500" fill="hold"/>
                                        <p:tgtEl>
                                          <p:spTgt spid="13"/>
                                        </p:tgtEl>
                                        <p:attrNameLst>
                                          <p:attrName>ppt_h</p:attrName>
                                        </p:attrNameLst>
                                      </p:cBhvr>
                                      <p:tavLst>
                                        <p:tav tm="0">
                                          <p:val>
                                            <p:fltVal val="0"/>
                                          </p:val>
                                        </p:tav>
                                        <p:tav tm="100000">
                                          <p:val>
                                            <p:strVal val="#ppt_h"/>
                                          </p:val>
                                        </p:tav>
                                      </p:tavLst>
                                    </p:anim>
                                    <p:animEffect transition="in" filter="fade">
                                      <p:cBhvr>
                                        <p:cTn id="71" dur="500"/>
                                        <p:tgtEl>
                                          <p:spTgt spid="13"/>
                                        </p:tgtEl>
                                      </p:cBhvr>
                                    </p:animEffect>
                                  </p:childTnLst>
                                </p:cTn>
                              </p:par>
                            </p:childTnLst>
                          </p:cTn>
                        </p:par>
                        <p:par>
                          <p:cTn id="72" fill="hold">
                            <p:stCondLst>
                              <p:cond delay="8000"/>
                            </p:stCondLst>
                            <p:childTnLst>
                              <p:par>
                                <p:cTn id="73" presetID="15" presetClass="entr" presetSubtype="0" fill="hold" grpId="0" nodeType="afterEffect">
                                  <p:stCondLst>
                                    <p:cond delay="0"/>
                                  </p:stCondLst>
                                  <p:childTnLst>
                                    <p:set>
                                      <p:cBhvr>
                                        <p:cTn id="74" dur="1" fill="hold">
                                          <p:stCondLst>
                                            <p:cond delay="0"/>
                                          </p:stCondLst>
                                        </p:cTn>
                                        <p:tgtEl>
                                          <p:spTgt spid="107"/>
                                        </p:tgtEl>
                                        <p:attrNameLst>
                                          <p:attrName>style.visibility</p:attrName>
                                        </p:attrNameLst>
                                      </p:cBhvr>
                                      <p:to>
                                        <p:strVal val="visible"/>
                                      </p:to>
                                    </p:set>
                                    <p:anim calcmode="lin" valueType="num">
                                      <p:cBhvr>
                                        <p:cTn id="75" dur="1000" fill="hold"/>
                                        <p:tgtEl>
                                          <p:spTgt spid="107"/>
                                        </p:tgtEl>
                                        <p:attrNameLst>
                                          <p:attrName>ppt_w</p:attrName>
                                        </p:attrNameLst>
                                      </p:cBhvr>
                                      <p:tavLst>
                                        <p:tav tm="0">
                                          <p:val>
                                            <p:fltVal val="0"/>
                                          </p:val>
                                        </p:tav>
                                        <p:tav tm="100000">
                                          <p:val>
                                            <p:strVal val="#ppt_w"/>
                                          </p:val>
                                        </p:tav>
                                      </p:tavLst>
                                    </p:anim>
                                    <p:anim calcmode="lin" valueType="num">
                                      <p:cBhvr>
                                        <p:cTn id="76" dur="1000" fill="hold"/>
                                        <p:tgtEl>
                                          <p:spTgt spid="107"/>
                                        </p:tgtEl>
                                        <p:attrNameLst>
                                          <p:attrName>ppt_h</p:attrName>
                                        </p:attrNameLst>
                                      </p:cBhvr>
                                      <p:tavLst>
                                        <p:tav tm="0">
                                          <p:val>
                                            <p:fltVal val="0"/>
                                          </p:val>
                                        </p:tav>
                                        <p:tav tm="100000">
                                          <p:val>
                                            <p:strVal val="#ppt_h"/>
                                          </p:val>
                                        </p:tav>
                                      </p:tavLst>
                                    </p:anim>
                                    <p:anim calcmode="lin" valueType="num">
                                      <p:cBhvr>
                                        <p:cTn id="77" dur="1000" fill="hold"/>
                                        <p:tgtEl>
                                          <p:spTgt spid="107"/>
                                        </p:tgtEl>
                                        <p:attrNameLst>
                                          <p:attrName>ppt_x</p:attrName>
                                        </p:attrNameLst>
                                      </p:cBhvr>
                                      <p:tavLst>
                                        <p:tav tm="0" fmla="#ppt_x+(cos(-2*pi*(1-$))*-#ppt_x-sin(-2*pi*(1-$))*(1-#ppt_y))*(1-$)">
                                          <p:val>
                                            <p:fltVal val="0"/>
                                          </p:val>
                                        </p:tav>
                                        <p:tav tm="100000">
                                          <p:val>
                                            <p:fltVal val="1"/>
                                          </p:val>
                                        </p:tav>
                                      </p:tavLst>
                                    </p:anim>
                                    <p:anim calcmode="lin" valueType="num">
                                      <p:cBhvr>
                                        <p:cTn id="78" dur="1000" fill="hold"/>
                                        <p:tgtEl>
                                          <p:spTgt spid="107"/>
                                        </p:tgtEl>
                                        <p:attrNameLst>
                                          <p:attrName>ppt_y</p:attrName>
                                        </p:attrNameLst>
                                      </p:cBhvr>
                                      <p:tavLst>
                                        <p:tav tm="0" fmla="#ppt_y+(sin(-2*pi*(1-$))*-#ppt_x+cos(-2*pi*(1-$))*(1-#ppt_y))*(1-$)">
                                          <p:val>
                                            <p:fltVal val="0"/>
                                          </p:val>
                                        </p:tav>
                                        <p:tav tm="100000">
                                          <p:val>
                                            <p:fltVal val="1"/>
                                          </p:val>
                                        </p:tav>
                                      </p:tavLst>
                                    </p:anim>
                                  </p:childTnLst>
                                </p:cTn>
                              </p:par>
                            </p:childTnLst>
                          </p:cTn>
                        </p:par>
                        <p:par>
                          <p:cTn id="79" fill="hold">
                            <p:stCondLst>
                              <p:cond delay="9000"/>
                            </p:stCondLst>
                            <p:childTnLst>
                              <p:par>
                                <p:cTn id="80" presetID="15" presetClass="entr" presetSubtype="0" fill="hold" grpId="0" nodeType="afterEffect">
                                  <p:stCondLst>
                                    <p:cond delay="0"/>
                                  </p:stCondLst>
                                  <p:childTnLst>
                                    <p:set>
                                      <p:cBhvr>
                                        <p:cTn id="81" dur="1" fill="hold">
                                          <p:stCondLst>
                                            <p:cond delay="0"/>
                                          </p:stCondLst>
                                        </p:cTn>
                                        <p:tgtEl>
                                          <p:spTgt spid="20"/>
                                        </p:tgtEl>
                                        <p:attrNameLst>
                                          <p:attrName>style.visibility</p:attrName>
                                        </p:attrNameLst>
                                      </p:cBhvr>
                                      <p:to>
                                        <p:strVal val="visible"/>
                                      </p:to>
                                    </p:set>
                                    <p:anim calcmode="lin" valueType="num">
                                      <p:cBhvr>
                                        <p:cTn id="82" dur="1000" fill="hold"/>
                                        <p:tgtEl>
                                          <p:spTgt spid="20"/>
                                        </p:tgtEl>
                                        <p:attrNameLst>
                                          <p:attrName>ppt_w</p:attrName>
                                        </p:attrNameLst>
                                      </p:cBhvr>
                                      <p:tavLst>
                                        <p:tav tm="0">
                                          <p:val>
                                            <p:fltVal val="0"/>
                                          </p:val>
                                        </p:tav>
                                        <p:tav tm="100000">
                                          <p:val>
                                            <p:strVal val="#ppt_w"/>
                                          </p:val>
                                        </p:tav>
                                      </p:tavLst>
                                    </p:anim>
                                    <p:anim calcmode="lin" valueType="num">
                                      <p:cBhvr>
                                        <p:cTn id="83" dur="1000" fill="hold"/>
                                        <p:tgtEl>
                                          <p:spTgt spid="20"/>
                                        </p:tgtEl>
                                        <p:attrNameLst>
                                          <p:attrName>ppt_h</p:attrName>
                                        </p:attrNameLst>
                                      </p:cBhvr>
                                      <p:tavLst>
                                        <p:tav tm="0">
                                          <p:val>
                                            <p:fltVal val="0"/>
                                          </p:val>
                                        </p:tav>
                                        <p:tav tm="100000">
                                          <p:val>
                                            <p:strVal val="#ppt_h"/>
                                          </p:val>
                                        </p:tav>
                                      </p:tavLst>
                                    </p:anim>
                                    <p:anim calcmode="lin" valueType="num">
                                      <p:cBhvr>
                                        <p:cTn id="84" dur="1000" fill="hold"/>
                                        <p:tgtEl>
                                          <p:spTgt spid="20"/>
                                        </p:tgtEl>
                                        <p:attrNameLst>
                                          <p:attrName>ppt_x</p:attrName>
                                        </p:attrNameLst>
                                      </p:cBhvr>
                                      <p:tavLst>
                                        <p:tav tm="0" fmla="#ppt_x+(cos(-2*pi*(1-$))*-#ppt_x-sin(-2*pi*(1-$))*(1-#ppt_y))*(1-$)">
                                          <p:val>
                                            <p:fltVal val="0"/>
                                          </p:val>
                                        </p:tav>
                                        <p:tav tm="100000">
                                          <p:val>
                                            <p:fltVal val="1"/>
                                          </p:val>
                                        </p:tav>
                                      </p:tavLst>
                                    </p:anim>
                                    <p:anim calcmode="lin" valueType="num">
                                      <p:cBhvr>
                                        <p:cTn id="85" dur="1000" fill="hold"/>
                                        <p:tgtEl>
                                          <p:spTgt spid="20"/>
                                        </p:tgtEl>
                                        <p:attrNameLst>
                                          <p:attrName>ppt_y</p:attrName>
                                        </p:attrNameLst>
                                      </p:cBhvr>
                                      <p:tavLst>
                                        <p:tav tm="0" fmla="#ppt_y+(sin(-2*pi*(1-$))*-#ppt_x+cos(-2*pi*(1-$))*(1-#ppt_y))*(1-$)">
                                          <p:val>
                                            <p:fltVal val="0"/>
                                          </p:val>
                                        </p:tav>
                                        <p:tav tm="100000">
                                          <p:val>
                                            <p:fltVal val="1"/>
                                          </p:val>
                                        </p:tav>
                                      </p:tavLst>
                                    </p:anim>
                                  </p:childTnLst>
                                </p:cTn>
                              </p:par>
                            </p:childTnLst>
                          </p:cTn>
                        </p:par>
                        <p:par>
                          <p:cTn id="86" fill="hold">
                            <p:stCondLst>
                              <p:cond delay="10000"/>
                            </p:stCondLst>
                            <p:childTnLst>
                              <p:par>
                                <p:cTn id="87" presetID="53" presetClass="entr" presetSubtype="16" fill="hold" grpId="0" nodeType="afterEffect">
                                  <p:stCondLst>
                                    <p:cond delay="0"/>
                                  </p:stCondLst>
                                  <p:childTnLst>
                                    <p:set>
                                      <p:cBhvr>
                                        <p:cTn id="88" dur="1" fill="hold">
                                          <p:stCondLst>
                                            <p:cond delay="0"/>
                                          </p:stCondLst>
                                        </p:cTn>
                                        <p:tgtEl>
                                          <p:spTgt spid="16"/>
                                        </p:tgtEl>
                                        <p:attrNameLst>
                                          <p:attrName>style.visibility</p:attrName>
                                        </p:attrNameLst>
                                      </p:cBhvr>
                                      <p:to>
                                        <p:strVal val="visible"/>
                                      </p:to>
                                    </p:set>
                                    <p:anim calcmode="lin" valueType="num">
                                      <p:cBhvr>
                                        <p:cTn id="89" dur="500" fill="hold"/>
                                        <p:tgtEl>
                                          <p:spTgt spid="16"/>
                                        </p:tgtEl>
                                        <p:attrNameLst>
                                          <p:attrName>ppt_w</p:attrName>
                                        </p:attrNameLst>
                                      </p:cBhvr>
                                      <p:tavLst>
                                        <p:tav tm="0">
                                          <p:val>
                                            <p:fltVal val="0"/>
                                          </p:val>
                                        </p:tav>
                                        <p:tav tm="100000">
                                          <p:val>
                                            <p:strVal val="#ppt_w"/>
                                          </p:val>
                                        </p:tav>
                                      </p:tavLst>
                                    </p:anim>
                                    <p:anim calcmode="lin" valueType="num">
                                      <p:cBhvr>
                                        <p:cTn id="90" dur="500" fill="hold"/>
                                        <p:tgtEl>
                                          <p:spTgt spid="16"/>
                                        </p:tgtEl>
                                        <p:attrNameLst>
                                          <p:attrName>ppt_h</p:attrName>
                                        </p:attrNameLst>
                                      </p:cBhvr>
                                      <p:tavLst>
                                        <p:tav tm="0">
                                          <p:val>
                                            <p:fltVal val="0"/>
                                          </p:val>
                                        </p:tav>
                                        <p:tav tm="100000">
                                          <p:val>
                                            <p:strVal val="#ppt_h"/>
                                          </p:val>
                                        </p:tav>
                                      </p:tavLst>
                                    </p:anim>
                                    <p:animEffect transition="in" filter="fade">
                                      <p:cBhvr>
                                        <p:cTn id="91" dur="500"/>
                                        <p:tgtEl>
                                          <p:spTgt spid="16"/>
                                        </p:tgtEl>
                                      </p:cBhvr>
                                    </p:animEffect>
                                  </p:childTnLst>
                                </p:cTn>
                              </p:par>
                            </p:childTnLst>
                          </p:cTn>
                        </p:par>
                        <p:par>
                          <p:cTn id="92" fill="hold">
                            <p:stCondLst>
                              <p:cond delay="10500"/>
                            </p:stCondLst>
                            <p:childTnLst>
                              <p:par>
                                <p:cTn id="93" presetID="15" presetClass="entr" presetSubtype="0" fill="hold" grpId="0" nodeType="afterEffect">
                                  <p:stCondLst>
                                    <p:cond delay="0"/>
                                  </p:stCondLst>
                                  <p:childTnLst>
                                    <p:set>
                                      <p:cBhvr>
                                        <p:cTn id="94" dur="1" fill="hold">
                                          <p:stCondLst>
                                            <p:cond delay="0"/>
                                          </p:stCondLst>
                                        </p:cTn>
                                        <p:tgtEl>
                                          <p:spTgt spid="108"/>
                                        </p:tgtEl>
                                        <p:attrNameLst>
                                          <p:attrName>style.visibility</p:attrName>
                                        </p:attrNameLst>
                                      </p:cBhvr>
                                      <p:to>
                                        <p:strVal val="visible"/>
                                      </p:to>
                                    </p:set>
                                    <p:anim calcmode="lin" valueType="num">
                                      <p:cBhvr>
                                        <p:cTn id="95" dur="1000" fill="hold"/>
                                        <p:tgtEl>
                                          <p:spTgt spid="108"/>
                                        </p:tgtEl>
                                        <p:attrNameLst>
                                          <p:attrName>ppt_w</p:attrName>
                                        </p:attrNameLst>
                                      </p:cBhvr>
                                      <p:tavLst>
                                        <p:tav tm="0">
                                          <p:val>
                                            <p:fltVal val="0"/>
                                          </p:val>
                                        </p:tav>
                                        <p:tav tm="100000">
                                          <p:val>
                                            <p:strVal val="#ppt_w"/>
                                          </p:val>
                                        </p:tav>
                                      </p:tavLst>
                                    </p:anim>
                                    <p:anim calcmode="lin" valueType="num">
                                      <p:cBhvr>
                                        <p:cTn id="96" dur="1000" fill="hold"/>
                                        <p:tgtEl>
                                          <p:spTgt spid="108"/>
                                        </p:tgtEl>
                                        <p:attrNameLst>
                                          <p:attrName>ppt_h</p:attrName>
                                        </p:attrNameLst>
                                      </p:cBhvr>
                                      <p:tavLst>
                                        <p:tav tm="0">
                                          <p:val>
                                            <p:fltVal val="0"/>
                                          </p:val>
                                        </p:tav>
                                        <p:tav tm="100000">
                                          <p:val>
                                            <p:strVal val="#ppt_h"/>
                                          </p:val>
                                        </p:tav>
                                      </p:tavLst>
                                    </p:anim>
                                    <p:anim calcmode="lin" valueType="num">
                                      <p:cBhvr>
                                        <p:cTn id="97" dur="1000" fill="hold"/>
                                        <p:tgtEl>
                                          <p:spTgt spid="108"/>
                                        </p:tgtEl>
                                        <p:attrNameLst>
                                          <p:attrName>ppt_x</p:attrName>
                                        </p:attrNameLst>
                                      </p:cBhvr>
                                      <p:tavLst>
                                        <p:tav tm="0" fmla="#ppt_x+(cos(-2*pi*(1-$))*-#ppt_x-sin(-2*pi*(1-$))*(1-#ppt_y))*(1-$)">
                                          <p:val>
                                            <p:fltVal val="0"/>
                                          </p:val>
                                        </p:tav>
                                        <p:tav tm="100000">
                                          <p:val>
                                            <p:fltVal val="1"/>
                                          </p:val>
                                        </p:tav>
                                      </p:tavLst>
                                    </p:anim>
                                    <p:anim calcmode="lin" valueType="num">
                                      <p:cBhvr>
                                        <p:cTn id="98" dur="1000" fill="hold"/>
                                        <p:tgtEl>
                                          <p:spTgt spid="108"/>
                                        </p:tgtEl>
                                        <p:attrNameLst>
                                          <p:attrName>ppt_y</p:attrName>
                                        </p:attrNameLst>
                                      </p:cBhvr>
                                      <p:tavLst>
                                        <p:tav tm="0" fmla="#ppt_y+(sin(-2*pi*(1-$))*-#ppt_x+cos(-2*pi*(1-$))*(1-#ppt_y))*(1-$)">
                                          <p:val>
                                            <p:fltVal val="0"/>
                                          </p:val>
                                        </p:tav>
                                        <p:tav tm="100000">
                                          <p:val>
                                            <p:fltVal val="1"/>
                                          </p:val>
                                        </p:tav>
                                      </p:tavLst>
                                    </p:anim>
                                  </p:childTnLst>
                                </p:cTn>
                              </p:par>
                            </p:childTnLst>
                          </p:cTn>
                        </p:par>
                        <p:par>
                          <p:cTn id="99" fill="hold">
                            <p:stCondLst>
                              <p:cond delay="11500"/>
                            </p:stCondLst>
                            <p:childTnLst>
                              <p:par>
                                <p:cTn id="100" presetID="15" presetClass="entr" presetSubtype="0" fill="hold" grpId="0" nodeType="afterEffect">
                                  <p:stCondLst>
                                    <p:cond delay="0"/>
                                  </p:stCondLst>
                                  <p:childTnLst>
                                    <p:set>
                                      <p:cBhvr>
                                        <p:cTn id="101" dur="1" fill="hold">
                                          <p:stCondLst>
                                            <p:cond delay="0"/>
                                          </p:stCondLst>
                                        </p:cTn>
                                        <p:tgtEl>
                                          <p:spTgt spid="24"/>
                                        </p:tgtEl>
                                        <p:attrNameLst>
                                          <p:attrName>style.visibility</p:attrName>
                                        </p:attrNameLst>
                                      </p:cBhvr>
                                      <p:to>
                                        <p:strVal val="visible"/>
                                      </p:to>
                                    </p:set>
                                    <p:anim calcmode="lin" valueType="num">
                                      <p:cBhvr>
                                        <p:cTn id="102" dur="1000" fill="hold"/>
                                        <p:tgtEl>
                                          <p:spTgt spid="24"/>
                                        </p:tgtEl>
                                        <p:attrNameLst>
                                          <p:attrName>ppt_w</p:attrName>
                                        </p:attrNameLst>
                                      </p:cBhvr>
                                      <p:tavLst>
                                        <p:tav tm="0">
                                          <p:val>
                                            <p:fltVal val="0"/>
                                          </p:val>
                                        </p:tav>
                                        <p:tav tm="100000">
                                          <p:val>
                                            <p:strVal val="#ppt_w"/>
                                          </p:val>
                                        </p:tav>
                                      </p:tavLst>
                                    </p:anim>
                                    <p:anim calcmode="lin" valueType="num">
                                      <p:cBhvr>
                                        <p:cTn id="103" dur="1000" fill="hold"/>
                                        <p:tgtEl>
                                          <p:spTgt spid="24"/>
                                        </p:tgtEl>
                                        <p:attrNameLst>
                                          <p:attrName>ppt_h</p:attrName>
                                        </p:attrNameLst>
                                      </p:cBhvr>
                                      <p:tavLst>
                                        <p:tav tm="0">
                                          <p:val>
                                            <p:fltVal val="0"/>
                                          </p:val>
                                        </p:tav>
                                        <p:tav tm="100000">
                                          <p:val>
                                            <p:strVal val="#ppt_h"/>
                                          </p:val>
                                        </p:tav>
                                      </p:tavLst>
                                    </p:anim>
                                    <p:anim calcmode="lin" valueType="num">
                                      <p:cBhvr>
                                        <p:cTn id="104" dur="1000" fill="hold"/>
                                        <p:tgtEl>
                                          <p:spTgt spid="24"/>
                                        </p:tgtEl>
                                        <p:attrNameLst>
                                          <p:attrName>ppt_x</p:attrName>
                                        </p:attrNameLst>
                                      </p:cBhvr>
                                      <p:tavLst>
                                        <p:tav tm="0" fmla="#ppt_x+(cos(-2*pi*(1-$))*-#ppt_x-sin(-2*pi*(1-$))*(1-#ppt_y))*(1-$)">
                                          <p:val>
                                            <p:fltVal val="0"/>
                                          </p:val>
                                        </p:tav>
                                        <p:tav tm="100000">
                                          <p:val>
                                            <p:fltVal val="1"/>
                                          </p:val>
                                        </p:tav>
                                      </p:tavLst>
                                    </p:anim>
                                    <p:anim calcmode="lin" valueType="num">
                                      <p:cBhvr>
                                        <p:cTn id="105" dur="1000" fill="hold"/>
                                        <p:tgtEl>
                                          <p:spTgt spid="24"/>
                                        </p:tgtEl>
                                        <p:attrNameLst>
                                          <p:attrName>ppt_y</p:attrName>
                                        </p:attrNameLst>
                                      </p:cBhvr>
                                      <p:tavLst>
                                        <p:tav tm="0" fmla="#ppt_y+(sin(-2*pi*(1-$))*-#ppt_x+cos(-2*pi*(1-$))*(1-#ppt_y))*(1-$)">
                                          <p:val>
                                            <p:fltVal val="0"/>
                                          </p:val>
                                        </p:tav>
                                        <p:tav tm="100000">
                                          <p:val>
                                            <p:fltVal val="1"/>
                                          </p:val>
                                        </p:tav>
                                      </p:tavLst>
                                    </p:anim>
                                  </p:childTnLst>
                                </p:cTn>
                              </p:par>
                            </p:childTnLst>
                          </p:cTn>
                        </p:par>
                        <p:par>
                          <p:cTn id="106" fill="hold">
                            <p:stCondLst>
                              <p:cond delay="12500"/>
                            </p:stCondLst>
                            <p:childTnLst>
                              <p:par>
                                <p:cTn id="107" presetID="53" presetClass="entr" presetSubtype="16" fill="hold" grpId="0" nodeType="afterEffect">
                                  <p:stCondLst>
                                    <p:cond delay="0"/>
                                  </p:stCondLst>
                                  <p:childTnLst>
                                    <p:set>
                                      <p:cBhvr>
                                        <p:cTn id="108" dur="1" fill="hold">
                                          <p:stCondLst>
                                            <p:cond delay="0"/>
                                          </p:stCondLst>
                                        </p:cTn>
                                        <p:tgtEl>
                                          <p:spTgt spid="18"/>
                                        </p:tgtEl>
                                        <p:attrNameLst>
                                          <p:attrName>style.visibility</p:attrName>
                                        </p:attrNameLst>
                                      </p:cBhvr>
                                      <p:to>
                                        <p:strVal val="visible"/>
                                      </p:to>
                                    </p:set>
                                    <p:anim calcmode="lin" valueType="num">
                                      <p:cBhvr>
                                        <p:cTn id="109" dur="500" fill="hold"/>
                                        <p:tgtEl>
                                          <p:spTgt spid="18"/>
                                        </p:tgtEl>
                                        <p:attrNameLst>
                                          <p:attrName>ppt_w</p:attrName>
                                        </p:attrNameLst>
                                      </p:cBhvr>
                                      <p:tavLst>
                                        <p:tav tm="0">
                                          <p:val>
                                            <p:fltVal val="0"/>
                                          </p:val>
                                        </p:tav>
                                        <p:tav tm="100000">
                                          <p:val>
                                            <p:strVal val="#ppt_w"/>
                                          </p:val>
                                        </p:tav>
                                      </p:tavLst>
                                    </p:anim>
                                    <p:anim calcmode="lin" valueType="num">
                                      <p:cBhvr>
                                        <p:cTn id="110" dur="500" fill="hold"/>
                                        <p:tgtEl>
                                          <p:spTgt spid="18"/>
                                        </p:tgtEl>
                                        <p:attrNameLst>
                                          <p:attrName>ppt_h</p:attrName>
                                        </p:attrNameLst>
                                      </p:cBhvr>
                                      <p:tavLst>
                                        <p:tav tm="0">
                                          <p:val>
                                            <p:fltVal val="0"/>
                                          </p:val>
                                        </p:tav>
                                        <p:tav tm="100000">
                                          <p:val>
                                            <p:strVal val="#ppt_h"/>
                                          </p:val>
                                        </p:tav>
                                      </p:tavLst>
                                    </p:anim>
                                    <p:animEffect transition="in" filter="fade">
                                      <p:cBhvr>
                                        <p:cTn id="111" dur="500"/>
                                        <p:tgtEl>
                                          <p:spTgt spid="18"/>
                                        </p:tgtEl>
                                      </p:cBhvr>
                                    </p:animEffect>
                                  </p:childTnLst>
                                </p:cTn>
                              </p:par>
                            </p:childTnLst>
                          </p:cTn>
                        </p:par>
                        <p:par>
                          <p:cTn id="112" fill="hold">
                            <p:stCondLst>
                              <p:cond delay="13000"/>
                            </p:stCondLst>
                            <p:childTnLst>
                              <p:par>
                                <p:cTn id="113" presetID="15" presetClass="entr" presetSubtype="0" fill="hold" grpId="0" nodeType="afterEffect">
                                  <p:stCondLst>
                                    <p:cond delay="0"/>
                                  </p:stCondLst>
                                  <p:childTnLst>
                                    <p:set>
                                      <p:cBhvr>
                                        <p:cTn id="114" dur="1" fill="hold">
                                          <p:stCondLst>
                                            <p:cond delay="0"/>
                                          </p:stCondLst>
                                        </p:cTn>
                                        <p:tgtEl>
                                          <p:spTgt spid="109"/>
                                        </p:tgtEl>
                                        <p:attrNameLst>
                                          <p:attrName>style.visibility</p:attrName>
                                        </p:attrNameLst>
                                      </p:cBhvr>
                                      <p:to>
                                        <p:strVal val="visible"/>
                                      </p:to>
                                    </p:set>
                                    <p:anim calcmode="lin" valueType="num">
                                      <p:cBhvr>
                                        <p:cTn id="115" dur="1000" fill="hold"/>
                                        <p:tgtEl>
                                          <p:spTgt spid="109"/>
                                        </p:tgtEl>
                                        <p:attrNameLst>
                                          <p:attrName>ppt_w</p:attrName>
                                        </p:attrNameLst>
                                      </p:cBhvr>
                                      <p:tavLst>
                                        <p:tav tm="0">
                                          <p:val>
                                            <p:fltVal val="0"/>
                                          </p:val>
                                        </p:tav>
                                        <p:tav tm="100000">
                                          <p:val>
                                            <p:strVal val="#ppt_w"/>
                                          </p:val>
                                        </p:tav>
                                      </p:tavLst>
                                    </p:anim>
                                    <p:anim calcmode="lin" valueType="num">
                                      <p:cBhvr>
                                        <p:cTn id="116" dur="1000" fill="hold"/>
                                        <p:tgtEl>
                                          <p:spTgt spid="109"/>
                                        </p:tgtEl>
                                        <p:attrNameLst>
                                          <p:attrName>ppt_h</p:attrName>
                                        </p:attrNameLst>
                                      </p:cBhvr>
                                      <p:tavLst>
                                        <p:tav tm="0">
                                          <p:val>
                                            <p:fltVal val="0"/>
                                          </p:val>
                                        </p:tav>
                                        <p:tav tm="100000">
                                          <p:val>
                                            <p:strVal val="#ppt_h"/>
                                          </p:val>
                                        </p:tav>
                                      </p:tavLst>
                                    </p:anim>
                                    <p:anim calcmode="lin" valueType="num">
                                      <p:cBhvr>
                                        <p:cTn id="117" dur="1000" fill="hold"/>
                                        <p:tgtEl>
                                          <p:spTgt spid="109"/>
                                        </p:tgtEl>
                                        <p:attrNameLst>
                                          <p:attrName>ppt_x</p:attrName>
                                        </p:attrNameLst>
                                      </p:cBhvr>
                                      <p:tavLst>
                                        <p:tav tm="0" fmla="#ppt_x+(cos(-2*pi*(1-$))*-#ppt_x-sin(-2*pi*(1-$))*(1-#ppt_y))*(1-$)">
                                          <p:val>
                                            <p:fltVal val="0"/>
                                          </p:val>
                                        </p:tav>
                                        <p:tav tm="100000">
                                          <p:val>
                                            <p:fltVal val="1"/>
                                          </p:val>
                                        </p:tav>
                                      </p:tavLst>
                                    </p:anim>
                                    <p:anim calcmode="lin" valueType="num">
                                      <p:cBhvr>
                                        <p:cTn id="118" dur="1000" fill="hold"/>
                                        <p:tgtEl>
                                          <p:spTgt spid="109"/>
                                        </p:tgtEl>
                                        <p:attrNameLst>
                                          <p:attrName>ppt_y</p:attrName>
                                        </p:attrNameLst>
                                      </p:cBhvr>
                                      <p:tavLst>
                                        <p:tav tm="0" fmla="#ppt_y+(sin(-2*pi*(1-$))*-#ppt_x+cos(-2*pi*(1-$))*(1-#ppt_y))*(1-$)">
                                          <p:val>
                                            <p:fltVal val="0"/>
                                          </p:val>
                                        </p:tav>
                                        <p:tav tm="100000">
                                          <p:val>
                                            <p:fltVal val="1"/>
                                          </p:val>
                                        </p:tav>
                                      </p:tavLst>
                                    </p:anim>
                                  </p:childTnLst>
                                </p:cTn>
                              </p:par>
                            </p:childTnLst>
                          </p:cTn>
                        </p:par>
                        <p:par>
                          <p:cTn id="119" fill="hold">
                            <p:stCondLst>
                              <p:cond delay="14000"/>
                            </p:stCondLst>
                            <p:childTnLst>
                              <p:par>
                                <p:cTn id="120" presetID="15" presetClass="entr" presetSubtype="0" fill="hold" grpId="0" nodeType="afterEffect">
                                  <p:stCondLst>
                                    <p:cond delay="0"/>
                                  </p:stCondLst>
                                  <p:childTnLst>
                                    <p:set>
                                      <p:cBhvr>
                                        <p:cTn id="121" dur="1" fill="hold">
                                          <p:stCondLst>
                                            <p:cond delay="0"/>
                                          </p:stCondLst>
                                        </p:cTn>
                                        <p:tgtEl>
                                          <p:spTgt spid="25"/>
                                        </p:tgtEl>
                                        <p:attrNameLst>
                                          <p:attrName>style.visibility</p:attrName>
                                        </p:attrNameLst>
                                      </p:cBhvr>
                                      <p:to>
                                        <p:strVal val="visible"/>
                                      </p:to>
                                    </p:set>
                                    <p:anim calcmode="lin" valueType="num">
                                      <p:cBhvr>
                                        <p:cTn id="122" dur="1000" fill="hold"/>
                                        <p:tgtEl>
                                          <p:spTgt spid="25"/>
                                        </p:tgtEl>
                                        <p:attrNameLst>
                                          <p:attrName>ppt_w</p:attrName>
                                        </p:attrNameLst>
                                      </p:cBhvr>
                                      <p:tavLst>
                                        <p:tav tm="0">
                                          <p:val>
                                            <p:fltVal val="0"/>
                                          </p:val>
                                        </p:tav>
                                        <p:tav tm="100000">
                                          <p:val>
                                            <p:strVal val="#ppt_w"/>
                                          </p:val>
                                        </p:tav>
                                      </p:tavLst>
                                    </p:anim>
                                    <p:anim calcmode="lin" valueType="num">
                                      <p:cBhvr>
                                        <p:cTn id="123" dur="1000" fill="hold"/>
                                        <p:tgtEl>
                                          <p:spTgt spid="25"/>
                                        </p:tgtEl>
                                        <p:attrNameLst>
                                          <p:attrName>ppt_h</p:attrName>
                                        </p:attrNameLst>
                                      </p:cBhvr>
                                      <p:tavLst>
                                        <p:tav tm="0">
                                          <p:val>
                                            <p:fltVal val="0"/>
                                          </p:val>
                                        </p:tav>
                                        <p:tav tm="100000">
                                          <p:val>
                                            <p:strVal val="#ppt_h"/>
                                          </p:val>
                                        </p:tav>
                                      </p:tavLst>
                                    </p:anim>
                                    <p:anim calcmode="lin" valueType="num">
                                      <p:cBhvr>
                                        <p:cTn id="124" dur="1000" fill="hold"/>
                                        <p:tgtEl>
                                          <p:spTgt spid="25"/>
                                        </p:tgtEl>
                                        <p:attrNameLst>
                                          <p:attrName>ppt_x</p:attrName>
                                        </p:attrNameLst>
                                      </p:cBhvr>
                                      <p:tavLst>
                                        <p:tav tm="0" fmla="#ppt_x+(cos(-2*pi*(1-$))*-#ppt_x-sin(-2*pi*(1-$))*(1-#ppt_y))*(1-$)">
                                          <p:val>
                                            <p:fltVal val="0"/>
                                          </p:val>
                                        </p:tav>
                                        <p:tav tm="100000">
                                          <p:val>
                                            <p:fltVal val="1"/>
                                          </p:val>
                                        </p:tav>
                                      </p:tavLst>
                                    </p:anim>
                                    <p:anim calcmode="lin" valueType="num">
                                      <p:cBhvr>
                                        <p:cTn id="125" dur="1000" fill="hold"/>
                                        <p:tgtEl>
                                          <p:spTgt spid="25"/>
                                        </p:tgtEl>
                                        <p:attrNameLst>
                                          <p:attrName>ppt_y</p:attrName>
                                        </p:attrNameLst>
                                      </p:cBhvr>
                                      <p:tavLst>
                                        <p:tav tm="0" fmla="#ppt_y+(sin(-2*pi*(1-$))*-#ppt_x+cos(-2*pi*(1-$))*(1-#ppt_y))*(1-$)">
                                          <p:val>
                                            <p:fltVal val="0"/>
                                          </p:val>
                                        </p:tav>
                                        <p:tav tm="100000">
                                          <p:val>
                                            <p:fltVal val="1"/>
                                          </p:val>
                                        </p:tav>
                                      </p:tavLst>
                                    </p:anim>
                                  </p:childTnLst>
                                </p:cTn>
                              </p:par>
                            </p:childTnLst>
                          </p:cTn>
                        </p:par>
                        <p:par>
                          <p:cTn id="126" fill="hold">
                            <p:stCondLst>
                              <p:cond delay="15000"/>
                            </p:stCondLst>
                            <p:childTnLst>
                              <p:par>
                                <p:cTn id="127" presetID="2" presetClass="entr" presetSubtype="4" fill="hold" nodeType="afterEffect">
                                  <p:stCondLst>
                                    <p:cond delay="0"/>
                                  </p:stCondLst>
                                  <p:childTnLst>
                                    <p:set>
                                      <p:cBhvr>
                                        <p:cTn id="128" dur="1" fill="hold">
                                          <p:stCondLst>
                                            <p:cond delay="0"/>
                                          </p:stCondLst>
                                        </p:cTn>
                                        <p:tgtEl>
                                          <p:spTgt spid="86"/>
                                        </p:tgtEl>
                                        <p:attrNameLst>
                                          <p:attrName>style.visibility</p:attrName>
                                        </p:attrNameLst>
                                      </p:cBhvr>
                                      <p:to>
                                        <p:strVal val="visible"/>
                                      </p:to>
                                    </p:set>
                                    <p:anim calcmode="lin" valueType="num">
                                      <p:cBhvr additive="base">
                                        <p:cTn id="129" dur="500" fill="hold"/>
                                        <p:tgtEl>
                                          <p:spTgt spid="86"/>
                                        </p:tgtEl>
                                        <p:attrNameLst>
                                          <p:attrName>ppt_x</p:attrName>
                                        </p:attrNameLst>
                                      </p:cBhvr>
                                      <p:tavLst>
                                        <p:tav tm="0">
                                          <p:val>
                                            <p:strVal val="#ppt_x"/>
                                          </p:val>
                                        </p:tav>
                                        <p:tav tm="100000">
                                          <p:val>
                                            <p:strVal val="#ppt_x"/>
                                          </p:val>
                                        </p:tav>
                                      </p:tavLst>
                                    </p:anim>
                                    <p:anim calcmode="lin" valueType="num">
                                      <p:cBhvr additive="base">
                                        <p:cTn id="130" dur="500" fill="hold"/>
                                        <p:tgtEl>
                                          <p:spTgt spid="86"/>
                                        </p:tgtEl>
                                        <p:attrNameLst>
                                          <p:attrName>ppt_y</p:attrName>
                                        </p:attrNameLst>
                                      </p:cBhvr>
                                      <p:tavLst>
                                        <p:tav tm="0">
                                          <p:val>
                                            <p:strVal val="1+#ppt_h/2"/>
                                          </p:val>
                                        </p:tav>
                                        <p:tav tm="100000">
                                          <p:val>
                                            <p:strVal val="#ppt_y"/>
                                          </p:val>
                                        </p:tav>
                                      </p:tavLst>
                                    </p:anim>
                                  </p:childTnLst>
                                </p:cTn>
                              </p:par>
                            </p:childTnLst>
                          </p:cTn>
                        </p:par>
                        <p:par>
                          <p:cTn id="131" fill="hold">
                            <p:stCondLst>
                              <p:cond delay="15500"/>
                            </p:stCondLst>
                            <p:childTnLst>
                              <p:par>
                                <p:cTn id="132" presetID="42" presetClass="entr" presetSubtype="0" fill="hold" nodeType="afterEffect">
                                  <p:stCondLst>
                                    <p:cond delay="0"/>
                                  </p:stCondLst>
                                  <p:childTnLst>
                                    <p:set>
                                      <p:cBhvr>
                                        <p:cTn id="133" dur="1" fill="hold">
                                          <p:stCondLst>
                                            <p:cond delay="0"/>
                                          </p:stCondLst>
                                        </p:cTn>
                                        <p:tgtEl>
                                          <p:spTgt spid="52"/>
                                        </p:tgtEl>
                                        <p:attrNameLst>
                                          <p:attrName>style.visibility</p:attrName>
                                        </p:attrNameLst>
                                      </p:cBhvr>
                                      <p:to>
                                        <p:strVal val="visible"/>
                                      </p:to>
                                    </p:set>
                                    <p:animEffect transition="in" filter="fade">
                                      <p:cBhvr>
                                        <p:cTn id="134" dur="1000"/>
                                        <p:tgtEl>
                                          <p:spTgt spid="52"/>
                                        </p:tgtEl>
                                      </p:cBhvr>
                                    </p:animEffect>
                                    <p:anim calcmode="lin" valueType="num">
                                      <p:cBhvr>
                                        <p:cTn id="135" dur="1000" fill="hold"/>
                                        <p:tgtEl>
                                          <p:spTgt spid="52"/>
                                        </p:tgtEl>
                                        <p:attrNameLst>
                                          <p:attrName>ppt_x</p:attrName>
                                        </p:attrNameLst>
                                      </p:cBhvr>
                                      <p:tavLst>
                                        <p:tav tm="0">
                                          <p:val>
                                            <p:strVal val="#ppt_x"/>
                                          </p:val>
                                        </p:tav>
                                        <p:tav tm="100000">
                                          <p:val>
                                            <p:strVal val="#ppt_x"/>
                                          </p:val>
                                        </p:tav>
                                      </p:tavLst>
                                    </p:anim>
                                    <p:anim calcmode="lin" valueType="num">
                                      <p:cBhvr>
                                        <p:cTn id="136" dur="1000" fill="hold"/>
                                        <p:tgtEl>
                                          <p:spTgt spid="52"/>
                                        </p:tgtEl>
                                        <p:attrNameLst>
                                          <p:attrName>ppt_y</p:attrName>
                                        </p:attrNameLst>
                                      </p:cBhvr>
                                      <p:tavLst>
                                        <p:tav tm="0">
                                          <p:val>
                                            <p:strVal val="#ppt_y+.1"/>
                                          </p:val>
                                        </p:tav>
                                        <p:tav tm="100000">
                                          <p:val>
                                            <p:strVal val="#ppt_y"/>
                                          </p:val>
                                        </p:tav>
                                      </p:tavLst>
                                    </p:anim>
                                  </p:childTnLst>
                                </p:cTn>
                              </p:par>
                            </p:childTnLst>
                          </p:cTn>
                        </p:par>
                        <p:par>
                          <p:cTn id="137" fill="hold">
                            <p:stCondLst>
                              <p:cond delay="16500"/>
                            </p:stCondLst>
                            <p:childTnLst>
                              <p:par>
                                <p:cTn id="138" presetID="16" presetClass="entr" presetSubtype="37" fill="hold" nodeType="afterEffect">
                                  <p:stCondLst>
                                    <p:cond delay="0"/>
                                  </p:stCondLst>
                                  <p:childTnLst>
                                    <p:set>
                                      <p:cBhvr>
                                        <p:cTn id="139" dur="1" fill="hold">
                                          <p:stCondLst>
                                            <p:cond delay="0"/>
                                          </p:stCondLst>
                                        </p:cTn>
                                        <p:tgtEl>
                                          <p:spTgt spid="58"/>
                                        </p:tgtEl>
                                        <p:attrNameLst>
                                          <p:attrName>style.visibility</p:attrName>
                                        </p:attrNameLst>
                                      </p:cBhvr>
                                      <p:to>
                                        <p:strVal val="visible"/>
                                      </p:to>
                                    </p:set>
                                    <p:animEffect transition="in" filter="barn(outVertical)">
                                      <p:cBhvr>
                                        <p:cTn id="140" dur="500"/>
                                        <p:tgtEl>
                                          <p:spTgt spid="58"/>
                                        </p:tgtEl>
                                      </p:cBhvr>
                                    </p:animEffect>
                                  </p:childTnLst>
                                </p:cTn>
                              </p:par>
                            </p:childTnLst>
                          </p:cTn>
                        </p:par>
                        <p:par>
                          <p:cTn id="141" fill="hold">
                            <p:stCondLst>
                              <p:cond delay="17000"/>
                            </p:stCondLst>
                            <p:childTnLst>
                              <p:par>
                                <p:cTn id="142" presetID="42" presetClass="entr" presetSubtype="0" fill="hold" nodeType="afterEffect">
                                  <p:stCondLst>
                                    <p:cond delay="0"/>
                                  </p:stCondLst>
                                  <p:childTnLst>
                                    <p:set>
                                      <p:cBhvr>
                                        <p:cTn id="143" dur="1" fill="hold">
                                          <p:stCondLst>
                                            <p:cond delay="0"/>
                                          </p:stCondLst>
                                        </p:cTn>
                                        <p:tgtEl>
                                          <p:spTgt spid="55"/>
                                        </p:tgtEl>
                                        <p:attrNameLst>
                                          <p:attrName>style.visibility</p:attrName>
                                        </p:attrNameLst>
                                      </p:cBhvr>
                                      <p:to>
                                        <p:strVal val="visible"/>
                                      </p:to>
                                    </p:set>
                                    <p:animEffect transition="in" filter="fade">
                                      <p:cBhvr>
                                        <p:cTn id="144" dur="1000"/>
                                        <p:tgtEl>
                                          <p:spTgt spid="55"/>
                                        </p:tgtEl>
                                      </p:cBhvr>
                                    </p:animEffect>
                                    <p:anim calcmode="lin" valueType="num">
                                      <p:cBhvr>
                                        <p:cTn id="145" dur="1000" fill="hold"/>
                                        <p:tgtEl>
                                          <p:spTgt spid="55"/>
                                        </p:tgtEl>
                                        <p:attrNameLst>
                                          <p:attrName>ppt_x</p:attrName>
                                        </p:attrNameLst>
                                      </p:cBhvr>
                                      <p:tavLst>
                                        <p:tav tm="0">
                                          <p:val>
                                            <p:strVal val="#ppt_x"/>
                                          </p:val>
                                        </p:tav>
                                        <p:tav tm="100000">
                                          <p:val>
                                            <p:strVal val="#ppt_x"/>
                                          </p:val>
                                        </p:tav>
                                      </p:tavLst>
                                    </p:anim>
                                    <p:anim calcmode="lin" valueType="num">
                                      <p:cBhvr>
                                        <p:cTn id="146" dur="1000" fill="hold"/>
                                        <p:tgtEl>
                                          <p:spTgt spid="5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6" grpId="0" animBg="1"/>
      <p:bldP spid="17" grpId="0" animBg="1"/>
      <p:bldP spid="18" grpId="0" animBg="1"/>
      <p:bldP spid="19" grpId="0" animBg="1"/>
      <p:bldP spid="5" grpId="0" animBg="1"/>
      <p:bldP spid="96" grpId="0" animBg="1"/>
      <p:bldP spid="24" grpId="0" animBg="1"/>
      <p:bldP spid="25" grpId="0" animBg="1"/>
      <p:bldP spid="20" grpId="0" animBg="1"/>
      <p:bldP spid="83" grpId="0" animBg="1"/>
      <p:bldP spid="82" grpId="0" animBg="1"/>
      <p:bldP spid="79" grpId="0" animBg="1"/>
      <p:bldP spid="106" grpId="0" animBg="1"/>
      <p:bldP spid="107" grpId="0" animBg="1"/>
      <p:bldP spid="108" grpId="0" animBg="1"/>
      <p:bldP spid="109"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3019</TotalTime>
  <Words>1205</Words>
  <Application>Microsoft Office PowerPoint</Application>
  <PresentationFormat>Widescreen</PresentationFormat>
  <Paragraphs>52</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Open Sans</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572</cp:revision>
  <dcterms:created xsi:type="dcterms:W3CDTF">2015-12-31T02:20:12Z</dcterms:created>
  <dcterms:modified xsi:type="dcterms:W3CDTF">2016-09-17T19:05:34Z</dcterms:modified>
</cp:coreProperties>
</file>