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01"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F0"/>
    <a:srgbClr val="ED7D31"/>
    <a:srgbClr val="FFC000"/>
    <a:srgbClr val="A5A5A5"/>
    <a:srgbClr val="3B3838"/>
    <a:srgbClr val="767171"/>
    <a:srgbClr val="AFABAB"/>
    <a:srgbClr val="548235"/>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5_team.">
    <p:bg>
      <p:bgPr>
        <a:solidFill>
          <a:schemeClr val="bg1"/>
        </a:solidFill>
        <a:effectLst/>
      </p:bgPr>
    </p:bg>
    <p:spTree>
      <p:nvGrpSpPr>
        <p:cNvPr id="1" name=""/>
        <p:cNvGrpSpPr/>
        <p:nvPr/>
      </p:nvGrpSpPr>
      <p:grpSpPr>
        <a:xfrm>
          <a:off x="0" y="0"/>
          <a:ext cx="0" cy="0"/>
          <a:chOff x="0" y="0"/>
          <a:chExt cx="0" cy="0"/>
        </a:xfrm>
      </p:grpSpPr>
      <p:sp>
        <p:nvSpPr>
          <p:cNvPr id="117" name="Text Placeholder 3"/>
          <p:cNvSpPr>
            <a:spLocks noGrp="1"/>
          </p:cNvSpPr>
          <p:nvPr userDrawn="1">
            <p:ph type="body" sz="half" idx="51"/>
          </p:nvPr>
        </p:nvSpPr>
        <p:spPr>
          <a:xfrm>
            <a:off x="1231900" y="1905653"/>
            <a:ext cx="2133600" cy="257040"/>
          </a:xfrm>
          <a:prstGeom prst="rect">
            <a:avLst/>
          </a:prstGeom>
        </p:spPr>
        <p:txBody>
          <a:bodyPr wrap="square" lIns="0" tIns="0" rIns="0" bIns="0" anchor="ctr">
            <a:noAutofit/>
          </a:bodyPr>
          <a:lstStyle>
            <a:lvl1pPr marL="0" indent="0" algn="r" rtl="0">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118" name="Text Placeholder 3"/>
          <p:cNvSpPr>
            <a:spLocks noGrp="1"/>
          </p:cNvSpPr>
          <p:nvPr userDrawn="1">
            <p:ph type="body" sz="half" idx="57"/>
          </p:nvPr>
        </p:nvSpPr>
        <p:spPr>
          <a:xfrm>
            <a:off x="8813800" y="1905653"/>
            <a:ext cx="2133600" cy="257040"/>
          </a:xfrm>
          <a:prstGeom prst="rect">
            <a:avLst/>
          </a:prstGeom>
        </p:spPr>
        <p:txBody>
          <a:bodyPr wrap="square" lIns="0" tIns="0" rIns="0" bIns="0" anchor="ctr">
            <a:noAutofit/>
          </a:bodyPr>
          <a:lstStyle>
            <a:lvl1pPr marL="0" indent="0" algn="l" rtl="0">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122" name="Picture Placeholder 7"/>
          <p:cNvSpPr>
            <a:spLocks noGrp="1"/>
          </p:cNvSpPr>
          <p:nvPr>
            <p:ph type="pic" sz="quarter" idx="53" hasCustomPrompt="1"/>
          </p:nvPr>
        </p:nvSpPr>
        <p:spPr>
          <a:xfrm>
            <a:off x="3730557" y="1648944"/>
            <a:ext cx="2257552" cy="2257552"/>
          </a:xfrm>
          <a:prstGeom prst="ellipse">
            <a:avLst/>
          </a:prstGeom>
          <a:ln w="57150">
            <a:solidFill>
              <a:schemeClr val="bg1">
                <a:lumMod val="65000"/>
              </a:schemeClr>
            </a:solidFill>
          </a:ln>
          <a:effectLst>
            <a:innerShdw blurRad="114300">
              <a:prstClr val="black"/>
            </a:inn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123" name="Picture Placeholder 7"/>
          <p:cNvSpPr>
            <a:spLocks noGrp="1"/>
          </p:cNvSpPr>
          <p:nvPr>
            <p:ph type="pic" sz="quarter" idx="58" hasCustomPrompt="1"/>
          </p:nvPr>
        </p:nvSpPr>
        <p:spPr>
          <a:xfrm>
            <a:off x="6203891" y="1648944"/>
            <a:ext cx="2257552" cy="2257552"/>
          </a:xfrm>
          <a:prstGeom prst="ellipse">
            <a:avLst/>
          </a:prstGeom>
          <a:ln w="57150">
            <a:solidFill>
              <a:schemeClr val="bg1">
                <a:lumMod val="65000"/>
              </a:schemeClr>
            </a:solidFill>
          </a:ln>
          <a:effectLst>
            <a:innerShdw blurRad="114300">
              <a:prstClr val="black"/>
            </a:inn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198" name="Text Placeholder 3"/>
          <p:cNvSpPr>
            <a:spLocks noGrp="1"/>
          </p:cNvSpPr>
          <p:nvPr>
            <p:ph type="body" sz="half" idx="59"/>
          </p:nvPr>
        </p:nvSpPr>
        <p:spPr>
          <a:xfrm>
            <a:off x="1231900" y="4384863"/>
            <a:ext cx="2133600" cy="257040"/>
          </a:xfrm>
          <a:prstGeom prst="rect">
            <a:avLst/>
          </a:prstGeom>
        </p:spPr>
        <p:txBody>
          <a:bodyPr wrap="square" lIns="0" tIns="0" rIns="0" bIns="0" anchor="ctr">
            <a:noAutofit/>
          </a:bodyPr>
          <a:lstStyle>
            <a:lvl1pPr marL="0" indent="0" algn="r" rtl="0">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199" name="Text Placeholder 3"/>
          <p:cNvSpPr>
            <a:spLocks noGrp="1"/>
          </p:cNvSpPr>
          <p:nvPr>
            <p:ph type="body" sz="half" idx="60"/>
          </p:nvPr>
        </p:nvSpPr>
        <p:spPr>
          <a:xfrm>
            <a:off x="8813800" y="4384863"/>
            <a:ext cx="2133600" cy="257040"/>
          </a:xfrm>
          <a:prstGeom prst="rect">
            <a:avLst/>
          </a:prstGeom>
        </p:spPr>
        <p:txBody>
          <a:bodyPr wrap="square" lIns="0" tIns="0" rIns="0" bIns="0" anchor="ctr">
            <a:noAutofit/>
          </a:bodyPr>
          <a:lstStyle>
            <a:lvl1pPr marL="0" indent="0" algn="l" rtl="0">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200" name="Picture Placeholder 7"/>
          <p:cNvSpPr>
            <a:spLocks noGrp="1"/>
          </p:cNvSpPr>
          <p:nvPr>
            <p:ph type="pic" sz="quarter" idx="61" hasCustomPrompt="1"/>
          </p:nvPr>
        </p:nvSpPr>
        <p:spPr>
          <a:xfrm>
            <a:off x="3730557" y="4128153"/>
            <a:ext cx="2257552" cy="2257552"/>
          </a:xfrm>
          <a:prstGeom prst="ellipse">
            <a:avLst/>
          </a:prstGeom>
          <a:ln w="57150">
            <a:solidFill>
              <a:schemeClr val="bg1">
                <a:lumMod val="65000"/>
              </a:schemeClr>
            </a:solidFill>
          </a:ln>
          <a:effectLst>
            <a:innerShdw blurRad="114300">
              <a:prstClr val="black"/>
            </a:inn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201" name="Picture Placeholder 7"/>
          <p:cNvSpPr>
            <a:spLocks noGrp="1"/>
          </p:cNvSpPr>
          <p:nvPr>
            <p:ph type="pic" sz="quarter" idx="62" hasCustomPrompt="1"/>
          </p:nvPr>
        </p:nvSpPr>
        <p:spPr>
          <a:xfrm>
            <a:off x="6203891" y="4128153"/>
            <a:ext cx="2257552" cy="2257552"/>
          </a:xfrm>
          <a:prstGeom prst="ellipse">
            <a:avLst/>
          </a:prstGeom>
          <a:ln w="57150">
            <a:solidFill>
              <a:schemeClr val="bg1">
                <a:lumMod val="65000"/>
              </a:schemeClr>
            </a:solidFill>
          </a:ln>
          <a:effectLst>
            <a:innerShdw blurRad="114300">
              <a:prstClr val="black"/>
            </a:inn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2690756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122"/>
                                        </p:tgtEl>
                                        <p:attrNameLst>
                                          <p:attrName>style.visibility</p:attrName>
                                        </p:attrNameLst>
                                      </p:cBhvr>
                                      <p:to>
                                        <p:strVal val="visible"/>
                                      </p:to>
                                    </p:set>
                                    <p:anim calcmode="lin" valueType="num">
                                      <p:cBhvr>
                                        <p:cTn id="7" dur="1000" fill="hold"/>
                                        <p:tgtEl>
                                          <p:spTgt spid="122"/>
                                        </p:tgtEl>
                                        <p:attrNameLst>
                                          <p:attrName>ppt_w</p:attrName>
                                        </p:attrNameLst>
                                      </p:cBhvr>
                                      <p:tavLst>
                                        <p:tav tm="0">
                                          <p:val>
                                            <p:fltVal val="0"/>
                                          </p:val>
                                        </p:tav>
                                        <p:tav tm="100000">
                                          <p:val>
                                            <p:strVal val="#ppt_w"/>
                                          </p:val>
                                        </p:tav>
                                      </p:tavLst>
                                    </p:anim>
                                    <p:anim calcmode="lin" valueType="num">
                                      <p:cBhvr>
                                        <p:cTn id="8" dur="1000" fill="hold"/>
                                        <p:tgtEl>
                                          <p:spTgt spid="122"/>
                                        </p:tgtEl>
                                        <p:attrNameLst>
                                          <p:attrName>ppt_h</p:attrName>
                                        </p:attrNameLst>
                                      </p:cBhvr>
                                      <p:tavLst>
                                        <p:tav tm="0">
                                          <p:val>
                                            <p:fltVal val="0"/>
                                          </p:val>
                                        </p:tav>
                                        <p:tav tm="100000">
                                          <p:val>
                                            <p:strVal val="#ppt_h"/>
                                          </p:val>
                                        </p:tav>
                                      </p:tavLst>
                                    </p:anim>
                                    <p:anim calcmode="lin" valueType="num">
                                      <p:cBhvr>
                                        <p:cTn id="9" dur="1000" fill="hold"/>
                                        <p:tgtEl>
                                          <p:spTgt spid="122"/>
                                        </p:tgtEl>
                                        <p:attrNameLst>
                                          <p:attrName>style.rotation</p:attrName>
                                        </p:attrNameLst>
                                      </p:cBhvr>
                                      <p:tavLst>
                                        <p:tav tm="0">
                                          <p:val>
                                            <p:fltVal val="90"/>
                                          </p:val>
                                        </p:tav>
                                        <p:tav tm="100000">
                                          <p:val>
                                            <p:fltVal val="0"/>
                                          </p:val>
                                        </p:tav>
                                      </p:tavLst>
                                    </p:anim>
                                    <p:animEffect transition="in" filter="fade">
                                      <p:cBhvr>
                                        <p:cTn id="10" dur="1000"/>
                                        <p:tgtEl>
                                          <p:spTgt spid="122"/>
                                        </p:tgtEl>
                                      </p:cBhvr>
                                    </p:animEffect>
                                  </p:childTnLst>
                                </p:cTn>
                              </p:par>
                            </p:childTnLst>
                          </p:cTn>
                        </p:par>
                        <p:par>
                          <p:cTn id="11" fill="hold">
                            <p:stCondLst>
                              <p:cond delay="1000"/>
                            </p:stCondLst>
                            <p:childTnLst>
                              <p:par>
                                <p:cTn id="12" presetID="31" presetClass="entr" presetSubtype="0" fill="hold" grpId="0" nodeType="afterEffect">
                                  <p:stCondLst>
                                    <p:cond delay="0"/>
                                  </p:stCondLst>
                                  <p:childTnLst>
                                    <p:set>
                                      <p:cBhvr>
                                        <p:cTn id="13" dur="1" fill="hold">
                                          <p:stCondLst>
                                            <p:cond delay="0"/>
                                          </p:stCondLst>
                                        </p:cTn>
                                        <p:tgtEl>
                                          <p:spTgt spid="123"/>
                                        </p:tgtEl>
                                        <p:attrNameLst>
                                          <p:attrName>style.visibility</p:attrName>
                                        </p:attrNameLst>
                                      </p:cBhvr>
                                      <p:to>
                                        <p:strVal val="visible"/>
                                      </p:to>
                                    </p:set>
                                    <p:anim calcmode="lin" valueType="num">
                                      <p:cBhvr>
                                        <p:cTn id="14" dur="1000" fill="hold"/>
                                        <p:tgtEl>
                                          <p:spTgt spid="123"/>
                                        </p:tgtEl>
                                        <p:attrNameLst>
                                          <p:attrName>ppt_w</p:attrName>
                                        </p:attrNameLst>
                                      </p:cBhvr>
                                      <p:tavLst>
                                        <p:tav tm="0">
                                          <p:val>
                                            <p:fltVal val="0"/>
                                          </p:val>
                                        </p:tav>
                                        <p:tav tm="100000">
                                          <p:val>
                                            <p:strVal val="#ppt_w"/>
                                          </p:val>
                                        </p:tav>
                                      </p:tavLst>
                                    </p:anim>
                                    <p:anim calcmode="lin" valueType="num">
                                      <p:cBhvr>
                                        <p:cTn id="15" dur="1000" fill="hold"/>
                                        <p:tgtEl>
                                          <p:spTgt spid="123"/>
                                        </p:tgtEl>
                                        <p:attrNameLst>
                                          <p:attrName>ppt_h</p:attrName>
                                        </p:attrNameLst>
                                      </p:cBhvr>
                                      <p:tavLst>
                                        <p:tav tm="0">
                                          <p:val>
                                            <p:fltVal val="0"/>
                                          </p:val>
                                        </p:tav>
                                        <p:tav tm="100000">
                                          <p:val>
                                            <p:strVal val="#ppt_h"/>
                                          </p:val>
                                        </p:tav>
                                      </p:tavLst>
                                    </p:anim>
                                    <p:anim calcmode="lin" valueType="num">
                                      <p:cBhvr>
                                        <p:cTn id="16" dur="1000" fill="hold"/>
                                        <p:tgtEl>
                                          <p:spTgt spid="123"/>
                                        </p:tgtEl>
                                        <p:attrNameLst>
                                          <p:attrName>style.rotation</p:attrName>
                                        </p:attrNameLst>
                                      </p:cBhvr>
                                      <p:tavLst>
                                        <p:tav tm="0">
                                          <p:val>
                                            <p:fltVal val="90"/>
                                          </p:val>
                                        </p:tav>
                                        <p:tav tm="100000">
                                          <p:val>
                                            <p:fltVal val="0"/>
                                          </p:val>
                                        </p:tav>
                                      </p:tavLst>
                                    </p:anim>
                                    <p:animEffect transition="in" filter="fade">
                                      <p:cBhvr>
                                        <p:cTn id="17" dur="1000"/>
                                        <p:tgtEl>
                                          <p:spTgt spid="123"/>
                                        </p:tgtEl>
                                      </p:cBhvr>
                                    </p:animEffect>
                                  </p:childTnLst>
                                </p:cTn>
                              </p:par>
                            </p:childTnLst>
                          </p:cTn>
                        </p:par>
                        <p:par>
                          <p:cTn id="18" fill="hold">
                            <p:stCondLst>
                              <p:cond delay="2000"/>
                            </p:stCondLst>
                            <p:childTnLst>
                              <p:par>
                                <p:cTn id="19" presetID="31" presetClass="entr" presetSubtype="0" fill="hold" grpId="0" nodeType="afterEffect">
                                  <p:stCondLst>
                                    <p:cond delay="0"/>
                                  </p:stCondLst>
                                  <p:childTnLst>
                                    <p:set>
                                      <p:cBhvr>
                                        <p:cTn id="20" dur="1" fill="hold">
                                          <p:stCondLst>
                                            <p:cond delay="0"/>
                                          </p:stCondLst>
                                        </p:cTn>
                                        <p:tgtEl>
                                          <p:spTgt spid="200"/>
                                        </p:tgtEl>
                                        <p:attrNameLst>
                                          <p:attrName>style.visibility</p:attrName>
                                        </p:attrNameLst>
                                      </p:cBhvr>
                                      <p:to>
                                        <p:strVal val="visible"/>
                                      </p:to>
                                    </p:set>
                                    <p:anim calcmode="lin" valueType="num">
                                      <p:cBhvr>
                                        <p:cTn id="21" dur="1000" fill="hold"/>
                                        <p:tgtEl>
                                          <p:spTgt spid="200"/>
                                        </p:tgtEl>
                                        <p:attrNameLst>
                                          <p:attrName>ppt_w</p:attrName>
                                        </p:attrNameLst>
                                      </p:cBhvr>
                                      <p:tavLst>
                                        <p:tav tm="0">
                                          <p:val>
                                            <p:fltVal val="0"/>
                                          </p:val>
                                        </p:tav>
                                        <p:tav tm="100000">
                                          <p:val>
                                            <p:strVal val="#ppt_w"/>
                                          </p:val>
                                        </p:tav>
                                      </p:tavLst>
                                    </p:anim>
                                    <p:anim calcmode="lin" valueType="num">
                                      <p:cBhvr>
                                        <p:cTn id="22" dur="1000" fill="hold"/>
                                        <p:tgtEl>
                                          <p:spTgt spid="200"/>
                                        </p:tgtEl>
                                        <p:attrNameLst>
                                          <p:attrName>ppt_h</p:attrName>
                                        </p:attrNameLst>
                                      </p:cBhvr>
                                      <p:tavLst>
                                        <p:tav tm="0">
                                          <p:val>
                                            <p:fltVal val="0"/>
                                          </p:val>
                                        </p:tav>
                                        <p:tav tm="100000">
                                          <p:val>
                                            <p:strVal val="#ppt_h"/>
                                          </p:val>
                                        </p:tav>
                                      </p:tavLst>
                                    </p:anim>
                                    <p:anim calcmode="lin" valueType="num">
                                      <p:cBhvr>
                                        <p:cTn id="23" dur="1000" fill="hold"/>
                                        <p:tgtEl>
                                          <p:spTgt spid="200"/>
                                        </p:tgtEl>
                                        <p:attrNameLst>
                                          <p:attrName>style.rotation</p:attrName>
                                        </p:attrNameLst>
                                      </p:cBhvr>
                                      <p:tavLst>
                                        <p:tav tm="0">
                                          <p:val>
                                            <p:fltVal val="90"/>
                                          </p:val>
                                        </p:tav>
                                        <p:tav tm="100000">
                                          <p:val>
                                            <p:fltVal val="0"/>
                                          </p:val>
                                        </p:tav>
                                      </p:tavLst>
                                    </p:anim>
                                    <p:animEffect transition="in" filter="fade">
                                      <p:cBhvr>
                                        <p:cTn id="24" dur="1000"/>
                                        <p:tgtEl>
                                          <p:spTgt spid="200"/>
                                        </p:tgtEl>
                                      </p:cBhvr>
                                    </p:animEffect>
                                  </p:childTnLst>
                                </p:cTn>
                              </p:par>
                            </p:childTnLst>
                          </p:cTn>
                        </p:par>
                        <p:par>
                          <p:cTn id="25" fill="hold">
                            <p:stCondLst>
                              <p:cond delay="3000"/>
                            </p:stCondLst>
                            <p:childTnLst>
                              <p:par>
                                <p:cTn id="26" presetID="31" presetClass="entr" presetSubtype="0" fill="hold" grpId="0" nodeType="afterEffect">
                                  <p:stCondLst>
                                    <p:cond delay="0"/>
                                  </p:stCondLst>
                                  <p:childTnLst>
                                    <p:set>
                                      <p:cBhvr>
                                        <p:cTn id="27" dur="1" fill="hold">
                                          <p:stCondLst>
                                            <p:cond delay="0"/>
                                          </p:stCondLst>
                                        </p:cTn>
                                        <p:tgtEl>
                                          <p:spTgt spid="201"/>
                                        </p:tgtEl>
                                        <p:attrNameLst>
                                          <p:attrName>style.visibility</p:attrName>
                                        </p:attrNameLst>
                                      </p:cBhvr>
                                      <p:to>
                                        <p:strVal val="visible"/>
                                      </p:to>
                                    </p:set>
                                    <p:anim calcmode="lin" valueType="num">
                                      <p:cBhvr>
                                        <p:cTn id="28" dur="1000" fill="hold"/>
                                        <p:tgtEl>
                                          <p:spTgt spid="201"/>
                                        </p:tgtEl>
                                        <p:attrNameLst>
                                          <p:attrName>ppt_w</p:attrName>
                                        </p:attrNameLst>
                                      </p:cBhvr>
                                      <p:tavLst>
                                        <p:tav tm="0">
                                          <p:val>
                                            <p:fltVal val="0"/>
                                          </p:val>
                                        </p:tav>
                                        <p:tav tm="100000">
                                          <p:val>
                                            <p:strVal val="#ppt_w"/>
                                          </p:val>
                                        </p:tav>
                                      </p:tavLst>
                                    </p:anim>
                                    <p:anim calcmode="lin" valueType="num">
                                      <p:cBhvr>
                                        <p:cTn id="29" dur="1000" fill="hold"/>
                                        <p:tgtEl>
                                          <p:spTgt spid="201"/>
                                        </p:tgtEl>
                                        <p:attrNameLst>
                                          <p:attrName>ppt_h</p:attrName>
                                        </p:attrNameLst>
                                      </p:cBhvr>
                                      <p:tavLst>
                                        <p:tav tm="0">
                                          <p:val>
                                            <p:fltVal val="0"/>
                                          </p:val>
                                        </p:tav>
                                        <p:tav tm="100000">
                                          <p:val>
                                            <p:strVal val="#ppt_h"/>
                                          </p:val>
                                        </p:tav>
                                      </p:tavLst>
                                    </p:anim>
                                    <p:anim calcmode="lin" valueType="num">
                                      <p:cBhvr>
                                        <p:cTn id="30" dur="1000" fill="hold"/>
                                        <p:tgtEl>
                                          <p:spTgt spid="201"/>
                                        </p:tgtEl>
                                        <p:attrNameLst>
                                          <p:attrName>style.rotation</p:attrName>
                                        </p:attrNameLst>
                                      </p:cBhvr>
                                      <p:tavLst>
                                        <p:tav tm="0">
                                          <p:val>
                                            <p:fltVal val="90"/>
                                          </p:val>
                                        </p:tav>
                                        <p:tav tm="100000">
                                          <p:val>
                                            <p:fltVal val="0"/>
                                          </p:val>
                                        </p:tav>
                                      </p:tavLst>
                                    </p:anim>
                                    <p:animEffect transition="in" filter="fade">
                                      <p:cBhvr>
                                        <p:cTn id="31" dur="1000"/>
                                        <p:tgtEl>
                                          <p:spTgt spid="2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 grpId="0" animBg="1"/>
      <p:bldP spid="123" grpId="0" animBg="1"/>
      <p:bldP spid="200" grpId="0" animBg="1"/>
      <p:bldP spid="201"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30"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9" name="Text Placeholder 178"/>
          <p:cNvSpPr>
            <a:spLocks noGrp="1"/>
          </p:cNvSpPr>
          <p:nvPr>
            <p:ph type="body" sz="half" idx="51"/>
          </p:nvPr>
        </p:nvSpPr>
        <p:spPr>
          <a:solidFill>
            <a:schemeClr val="bg2">
              <a:lumMod val="25000"/>
            </a:schemeClr>
          </a:solidFill>
          <a:ln w="6350">
            <a:solidFill>
              <a:schemeClr val="bg1"/>
            </a:solidFill>
          </a:ln>
          <a:effectLst>
            <a:outerShdw blurRad="50800" dist="38100" dir="2700000" algn="tl" rotWithShape="0">
              <a:prstClr val="black">
                <a:alpha val="40000"/>
              </a:prstClr>
            </a:outerShdw>
          </a:effectLst>
        </p:spPr>
        <p:txBody>
          <a:bodyPr/>
          <a:lstStyle/>
          <a:p>
            <a:pPr lvl="0" algn="ctr"/>
            <a:r>
              <a:rPr lang="en-US" sz="1800" b="0" dirty="0">
                <a:solidFill>
                  <a:schemeClr val="bg1"/>
                </a:solidFill>
              </a:rPr>
              <a:t>Lorem Ipsum</a:t>
            </a:r>
          </a:p>
        </p:txBody>
      </p:sp>
      <p:sp>
        <p:nvSpPr>
          <p:cNvPr id="226" name="TextBox 225"/>
          <p:cNvSpPr txBox="1"/>
          <p:nvPr/>
        </p:nvSpPr>
        <p:spPr>
          <a:xfrm flipH="1">
            <a:off x="2250035" y="2151908"/>
            <a:ext cx="1207034" cy="338554"/>
          </a:xfrm>
          <a:prstGeom prst="rect">
            <a:avLst/>
          </a:prstGeom>
          <a:noFill/>
        </p:spPr>
        <p:txBody>
          <a:bodyPr wrap="square" rtlCol="0">
            <a:spAutoFit/>
          </a:bodyPr>
          <a:lstStyle/>
          <a:p>
            <a:r>
              <a:rPr lang="en-US" sz="1600" b="1" dirty="0">
                <a:solidFill>
                  <a:schemeClr val="accent1"/>
                </a:solidFill>
              </a:rPr>
              <a:t>Option 01</a:t>
            </a:r>
          </a:p>
        </p:txBody>
      </p:sp>
      <p:sp>
        <p:nvSpPr>
          <p:cNvPr id="228" name="TextBox 227"/>
          <p:cNvSpPr txBox="1"/>
          <p:nvPr/>
        </p:nvSpPr>
        <p:spPr>
          <a:xfrm flipH="1">
            <a:off x="2250035" y="2657431"/>
            <a:ext cx="1202759" cy="338554"/>
          </a:xfrm>
          <a:prstGeom prst="rect">
            <a:avLst/>
          </a:prstGeom>
          <a:noFill/>
        </p:spPr>
        <p:txBody>
          <a:bodyPr wrap="square" rtlCol="0">
            <a:spAutoFit/>
          </a:bodyPr>
          <a:lstStyle/>
          <a:p>
            <a:r>
              <a:rPr lang="en-US" sz="1600" b="1" dirty="0">
                <a:solidFill>
                  <a:schemeClr val="accent2"/>
                </a:solidFill>
              </a:rPr>
              <a:t>Option 02</a:t>
            </a:r>
          </a:p>
        </p:txBody>
      </p:sp>
      <p:sp>
        <p:nvSpPr>
          <p:cNvPr id="230" name="TextBox 229"/>
          <p:cNvSpPr txBox="1"/>
          <p:nvPr/>
        </p:nvSpPr>
        <p:spPr>
          <a:xfrm flipH="1">
            <a:off x="2266242" y="3162954"/>
            <a:ext cx="1186552" cy="338554"/>
          </a:xfrm>
          <a:prstGeom prst="rect">
            <a:avLst/>
          </a:prstGeom>
          <a:noFill/>
        </p:spPr>
        <p:txBody>
          <a:bodyPr wrap="square" rtlCol="0">
            <a:spAutoFit/>
          </a:bodyPr>
          <a:lstStyle/>
          <a:p>
            <a:r>
              <a:rPr lang="en-US" sz="1600" b="1" dirty="0">
                <a:solidFill>
                  <a:srgbClr val="FFC000"/>
                </a:solidFill>
              </a:rPr>
              <a:t>Option 03</a:t>
            </a:r>
          </a:p>
        </p:txBody>
      </p:sp>
      <p:pic>
        <p:nvPicPr>
          <p:cNvPr id="16" name="Picture Placeholder 15"/>
          <p:cNvPicPr>
            <a:picLocks noGrp="1" noChangeAspect="1"/>
          </p:cNvPicPr>
          <p:nvPr>
            <p:ph type="pic" sz="quarter" idx="53"/>
          </p:nvPr>
        </p:nvPicPr>
        <p:blipFill>
          <a:blip r:embed="rId2">
            <a:extLst>
              <a:ext uri="{28A0092B-C50C-407E-A947-70E740481C1C}">
                <a14:useLocalDpi xmlns:a14="http://schemas.microsoft.com/office/drawing/2010/main" val="0"/>
              </a:ext>
            </a:extLst>
          </a:blip>
          <a:srcRect/>
          <a:stretch>
            <a:fillRect/>
          </a:stretch>
        </p:blipFill>
        <p:spPr>
          <a:effectLst>
            <a:outerShdw blurRad="50800" dist="38100" dir="2700000" algn="tl" rotWithShape="0">
              <a:prstClr val="black">
                <a:alpha val="40000"/>
              </a:prstClr>
            </a:outerShdw>
          </a:effectLst>
        </p:spPr>
      </p:pic>
      <p:pic>
        <p:nvPicPr>
          <p:cNvPr id="17" name="Picture Placeholder 16"/>
          <p:cNvPicPr>
            <a:picLocks noGrp="1" noChangeAspect="1"/>
          </p:cNvPicPr>
          <p:nvPr>
            <p:ph type="pic" sz="quarter" idx="58"/>
          </p:nvPr>
        </p:nvPicPr>
        <p:blipFill>
          <a:blip r:embed="rId3">
            <a:extLst>
              <a:ext uri="{28A0092B-C50C-407E-A947-70E740481C1C}">
                <a14:useLocalDpi xmlns:a14="http://schemas.microsoft.com/office/drawing/2010/main" val="0"/>
              </a:ext>
            </a:extLst>
          </a:blip>
          <a:srcRect/>
          <a:stretch>
            <a:fillRect/>
          </a:stretch>
        </p:blipFill>
        <p:spPr>
          <a:effectLst>
            <a:outerShdw blurRad="50800" dist="38100" dir="2700000" algn="tl" rotWithShape="0">
              <a:prstClr val="black">
                <a:alpha val="40000"/>
              </a:prstClr>
            </a:outerShdw>
          </a:effectLst>
        </p:spPr>
      </p:pic>
      <p:pic>
        <p:nvPicPr>
          <p:cNvPr id="18" name="Picture Placeholder 17"/>
          <p:cNvPicPr>
            <a:picLocks noGrp="1" noChangeAspect="1"/>
          </p:cNvPicPr>
          <p:nvPr>
            <p:ph type="pic" sz="quarter" idx="61"/>
          </p:nvPr>
        </p:nvPicPr>
        <p:blipFill>
          <a:blip r:embed="rId4">
            <a:extLst>
              <a:ext uri="{28A0092B-C50C-407E-A947-70E740481C1C}">
                <a14:useLocalDpi xmlns:a14="http://schemas.microsoft.com/office/drawing/2010/main" val="0"/>
              </a:ext>
            </a:extLst>
          </a:blip>
          <a:srcRect/>
          <a:stretch>
            <a:fillRect/>
          </a:stretch>
        </p:blipFill>
        <p:spPr>
          <a:effectLst>
            <a:outerShdw blurRad="50800" dist="38100" dir="2700000" algn="tl" rotWithShape="0">
              <a:prstClr val="black">
                <a:alpha val="40000"/>
              </a:prstClr>
            </a:outerShdw>
          </a:effectLst>
        </p:spPr>
      </p:pic>
      <p:pic>
        <p:nvPicPr>
          <p:cNvPr id="19" name="Picture Placeholder 18"/>
          <p:cNvPicPr>
            <a:picLocks noGrp="1" noChangeAspect="1"/>
          </p:cNvPicPr>
          <p:nvPr>
            <p:ph type="pic" sz="quarter" idx="62"/>
          </p:nvPr>
        </p:nvPicPr>
        <p:blipFill>
          <a:blip r:embed="rId5">
            <a:extLst>
              <a:ext uri="{28A0092B-C50C-407E-A947-70E740481C1C}">
                <a14:useLocalDpi xmlns:a14="http://schemas.microsoft.com/office/drawing/2010/main" val="0"/>
              </a:ext>
            </a:extLst>
          </a:blip>
          <a:srcRect/>
          <a:stretch>
            <a:fillRect/>
          </a:stretch>
        </p:blipFill>
        <p:spPr>
          <a:effectLst>
            <a:outerShdw blurRad="50800" dist="38100" dir="2700000" algn="tl" rotWithShape="0">
              <a:prstClr val="black">
                <a:alpha val="40000"/>
              </a:prstClr>
            </a:outerShdw>
          </a:effectLst>
        </p:spPr>
      </p:pic>
      <p:grpSp>
        <p:nvGrpSpPr>
          <p:cNvPr id="173" name="Group 172"/>
          <p:cNvGrpSpPr>
            <a:grpSpLocks noChangeAspect="1"/>
          </p:cNvGrpSpPr>
          <p:nvPr/>
        </p:nvGrpSpPr>
        <p:grpSpPr>
          <a:xfrm>
            <a:off x="622300" y="2427659"/>
            <a:ext cx="2743200" cy="317326"/>
            <a:chOff x="1041007" y="2030581"/>
            <a:chExt cx="5873749" cy="679451"/>
          </a:xfrm>
          <a:solidFill>
            <a:schemeClr val="bg1">
              <a:lumMod val="85000"/>
            </a:schemeClr>
          </a:solidFill>
          <a:effectLst>
            <a:outerShdw blurRad="50800" dist="25400" dir="2700000" algn="tl" rotWithShape="0">
              <a:prstClr val="black">
                <a:alpha val="40000"/>
              </a:prstClr>
            </a:outerShdw>
          </a:effectLst>
        </p:grpSpPr>
        <p:sp>
          <p:nvSpPr>
            <p:cNvPr id="174"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75"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76"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77"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78"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00B0F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0"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2"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5"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6"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7"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8"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90"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00B0F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92"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24"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25"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00B0F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27"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00B0F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29"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00B0F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1"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00B0F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2"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00B0F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4"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00B0F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341" name="Group 340"/>
          <p:cNvGrpSpPr>
            <a:grpSpLocks noChangeAspect="1"/>
          </p:cNvGrpSpPr>
          <p:nvPr/>
        </p:nvGrpSpPr>
        <p:grpSpPr>
          <a:xfrm>
            <a:off x="622300" y="2922079"/>
            <a:ext cx="2743200" cy="317326"/>
            <a:chOff x="1041007" y="2030581"/>
            <a:chExt cx="5873749" cy="679451"/>
          </a:xfrm>
          <a:solidFill>
            <a:schemeClr val="bg1">
              <a:lumMod val="85000"/>
            </a:schemeClr>
          </a:solidFill>
          <a:effectLst>
            <a:outerShdw blurRad="50800" dist="25400" dir="2700000" algn="tl" rotWithShape="0">
              <a:prstClr val="black">
                <a:alpha val="40000"/>
              </a:prstClr>
            </a:outerShdw>
          </a:effectLst>
        </p:grpSpPr>
        <p:sp>
          <p:nvSpPr>
            <p:cNvPr id="342"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3"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ED7D3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4"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5"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6"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ED7D3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7"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8"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ED7D3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9"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0"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ED7D3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1"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2"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3"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ED7D3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4"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ED7D3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5"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ED7D3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6"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ED7D3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7"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ED7D3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8"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ED7D3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9"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ED7D3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0"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ED7D3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1"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ED7D3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362" name="Group 361"/>
          <p:cNvGrpSpPr>
            <a:grpSpLocks noChangeAspect="1"/>
          </p:cNvGrpSpPr>
          <p:nvPr/>
        </p:nvGrpSpPr>
        <p:grpSpPr>
          <a:xfrm>
            <a:off x="650413" y="3437943"/>
            <a:ext cx="2743200" cy="317326"/>
            <a:chOff x="1041007" y="2030581"/>
            <a:chExt cx="5873749" cy="679451"/>
          </a:xfrm>
          <a:solidFill>
            <a:schemeClr val="bg1">
              <a:lumMod val="85000"/>
            </a:schemeClr>
          </a:solidFill>
          <a:effectLst>
            <a:outerShdw blurRad="50800" dist="25400" dir="2700000" algn="tl" rotWithShape="0">
              <a:prstClr val="black">
                <a:alpha val="40000"/>
              </a:prstClr>
            </a:outerShdw>
          </a:effectLst>
        </p:grpSpPr>
        <p:sp>
          <p:nvSpPr>
            <p:cNvPr id="363"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4"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5"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6"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7"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8"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9"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0"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1"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2"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3"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4"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5"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6"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7"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8"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9"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0"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1"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2"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383" name="Text Placeholder 178"/>
          <p:cNvSpPr>
            <a:spLocks noGrp="1"/>
          </p:cNvSpPr>
          <p:nvPr>
            <p:ph type="body" sz="half" idx="51"/>
          </p:nvPr>
        </p:nvSpPr>
        <p:spPr>
          <a:xfrm>
            <a:off x="1221624" y="4435236"/>
            <a:ext cx="2133600" cy="257040"/>
          </a:xfrm>
          <a:solidFill>
            <a:schemeClr val="bg2">
              <a:lumMod val="25000"/>
            </a:schemeClr>
          </a:solidFill>
          <a:ln w="6350">
            <a:solidFill>
              <a:schemeClr val="bg1"/>
            </a:solidFill>
          </a:ln>
          <a:effectLst>
            <a:outerShdw blurRad="50800" dist="38100" dir="2700000" algn="tl" rotWithShape="0">
              <a:prstClr val="black">
                <a:alpha val="40000"/>
              </a:prstClr>
            </a:outerShdw>
          </a:effectLst>
        </p:spPr>
        <p:txBody>
          <a:bodyPr/>
          <a:lstStyle/>
          <a:p>
            <a:pPr lvl="0" algn="ctr"/>
            <a:r>
              <a:rPr lang="en-US" sz="1800" b="0" dirty="0">
                <a:solidFill>
                  <a:schemeClr val="bg1"/>
                </a:solidFill>
              </a:rPr>
              <a:t>Lorem Ipsum</a:t>
            </a:r>
          </a:p>
        </p:txBody>
      </p:sp>
      <p:sp>
        <p:nvSpPr>
          <p:cNvPr id="384" name="TextBox 383"/>
          <p:cNvSpPr txBox="1"/>
          <p:nvPr/>
        </p:nvSpPr>
        <p:spPr>
          <a:xfrm flipH="1">
            <a:off x="2226985" y="4681491"/>
            <a:ext cx="1219807" cy="338554"/>
          </a:xfrm>
          <a:prstGeom prst="rect">
            <a:avLst/>
          </a:prstGeom>
          <a:noFill/>
        </p:spPr>
        <p:txBody>
          <a:bodyPr wrap="square" rtlCol="0">
            <a:spAutoFit/>
          </a:bodyPr>
          <a:lstStyle/>
          <a:p>
            <a:r>
              <a:rPr lang="en-US" sz="1600" b="1" dirty="0">
                <a:solidFill>
                  <a:schemeClr val="accent1"/>
                </a:solidFill>
              </a:rPr>
              <a:t>Option 01</a:t>
            </a:r>
          </a:p>
        </p:txBody>
      </p:sp>
      <p:sp>
        <p:nvSpPr>
          <p:cNvPr id="385" name="TextBox 384"/>
          <p:cNvSpPr txBox="1"/>
          <p:nvPr/>
        </p:nvSpPr>
        <p:spPr>
          <a:xfrm flipH="1">
            <a:off x="2252013" y="5187014"/>
            <a:ext cx="1190505" cy="338554"/>
          </a:xfrm>
          <a:prstGeom prst="rect">
            <a:avLst/>
          </a:prstGeom>
          <a:noFill/>
        </p:spPr>
        <p:txBody>
          <a:bodyPr wrap="square" rtlCol="0">
            <a:spAutoFit/>
          </a:bodyPr>
          <a:lstStyle/>
          <a:p>
            <a:r>
              <a:rPr lang="en-US" sz="1600" b="1" dirty="0">
                <a:solidFill>
                  <a:schemeClr val="accent2"/>
                </a:solidFill>
              </a:rPr>
              <a:t>Option 02</a:t>
            </a:r>
          </a:p>
        </p:txBody>
      </p:sp>
      <p:sp>
        <p:nvSpPr>
          <p:cNvPr id="386" name="TextBox 385"/>
          <p:cNvSpPr txBox="1"/>
          <p:nvPr/>
        </p:nvSpPr>
        <p:spPr>
          <a:xfrm flipH="1">
            <a:off x="2226985" y="5692537"/>
            <a:ext cx="1215533" cy="338554"/>
          </a:xfrm>
          <a:prstGeom prst="rect">
            <a:avLst/>
          </a:prstGeom>
          <a:noFill/>
        </p:spPr>
        <p:txBody>
          <a:bodyPr wrap="square" rtlCol="0">
            <a:spAutoFit/>
          </a:bodyPr>
          <a:lstStyle/>
          <a:p>
            <a:r>
              <a:rPr lang="en-US" sz="1600" b="1" dirty="0">
                <a:solidFill>
                  <a:srgbClr val="FFC000"/>
                </a:solidFill>
              </a:rPr>
              <a:t>Option 03</a:t>
            </a:r>
          </a:p>
        </p:txBody>
      </p:sp>
      <p:grpSp>
        <p:nvGrpSpPr>
          <p:cNvPr id="387" name="Group 386"/>
          <p:cNvGrpSpPr>
            <a:grpSpLocks noChangeAspect="1"/>
          </p:cNvGrpSpPr>
          <p:nvPr/>
        </p:nvGrpSpPr>
        <p:grpSpPr>
          <a:xfrm>
            <a:off x="612024" y="4957242"/>
            <a:ext cx="2743200" cy="317326"/>
            <a:chOff x="1041007" y="2030581"/>
            <a:chExt cx="5873749" cy="679451"/>
          </a:xfrm>
          <a:solidFill>
            <a:schemeClr val="bg1">
              <a:lumMod val="85000"/>
            </a:schemeClr>
          </a:solidFill>
          <a:effectLst>
            <a:outerShdw blurRad="50800" dist="25400" dir="2700000" algn="tl" rotWithShape="0">
              <a:prstClr val="black">
                <a:alpha val="40000"/>
              </a:prstClr>
            </a:outerShdw>
          </a:effectLst>
        </p:grpSpPr>
        <p:sp>
          <p:nvSpPr>
            <p:cNvPr id="388"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9"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00B0F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0"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1"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2"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00B0F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3"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4"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5"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6"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00B0F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7"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8"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9"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00B0F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0"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1"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2"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00B0F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3"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00B0F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4"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00B0F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5"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00B0F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6"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00B0F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7"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00B0F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408" name="Group 407"/>
          <p:cNvGrpSpPr>
            <a:grpSpLocks noChangeAspect="1"/>
          </p:cNvGrpSpPr>
          <p:nvPr/>
        </p:nvGrpSpPr>
        <p:grpSpPr>
          <a:xfrm>
            <a:off x="612024" y="5451662"/>
            <a:ext cx="2743200" cy="317326"/>
            <a:chOff x="1041007" y="2030581"/>
            <a:chExt cx="5873749" cy="679451"/>
          </a:xfrm>
          <a:solidFill>
            <a:schemeClr val="bg1">
              <a:lumMod val="85000"/>
            </a:schemeClr>
          </a:solidFill>
          <a:effectLst>
            <a:outerShdw blurRad="50800" dist="25400" dir="2700000" algn="tl" rotWithShape="0">
              <a:prstClr val="black">
                <a:alpha val="40000"/>
              </a:prstClr>
            </a:outerShdw>
          </a:effectLst>
        </p:grpSpPr>
        <p:sp>
          <p:nvSpPr>
            <p:cNvPr id="409"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0"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1"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2"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3"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4"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5"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6"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7"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8"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9"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0"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1"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2"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3"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4"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ED7D3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5"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ED7D3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6"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ED7D3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7"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ED7D3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8"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ED7D3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429" name="Group 428"/>
          <p:cNvGrpSpPr>
            <a:grpSpLocks noChangeAspect="1"/>
          </p:cNvGrpSpPr>
          <p:nvPr/>
        </p:nvGrpSpPr>
        <p:grpSpPr>
          <a:xfrm>
            <a:off x="640137" y="5967526"/>
            <a:ext cx="2743200" cy="317326"/>
            <a:chOff x="1041007" y="2030581"/>
            <a:chExt cx="5873749" cy="679451"/>
          </a:xfrm>
          <a:solidFill>
            <a:schemeClr val="bg1">
              <a:lumMod val="85000"/>
            </a:schemeClr>
          </a:solidFill>
          <a:effectLst>
            <a:outerShdw blurRad="50800" dist="25400" dir="2700000" algn="tl" rotWithShape="0">
              <a:prstClr val="black">
                <a:alpha val="40000"/>
              </a:prstClr>
            </a:outerShdw>
          </a:effectLst>
        </p:grpSpPr>
        <p:sp>
          <p:nvSpPr>
            <p:cNvPr id="430"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1"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2"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3"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4"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5"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6"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7"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8"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9"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0"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1"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2"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3"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4"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5"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6"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7"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8"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9"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450" name="Text Placeholder 178"/>
          <p:cNvSpPr>
            <a:spLocks noGrp="1"/>
          </p:cNvSpPr>
          <p:nvPr>
            <p:ph type="body" sz="half" idx="51"/>
          </p:nvPr>
        </p:nvSpPr>
        <p:spPr>
          <a:xfrm>
            <a:off x="8793800" y="1905653"/>
            <a:ext cx="2133600" cy="257040"/>
          </a:xfrm>
          <a:solidFill>
            <a:schemeClr val="bg2">
              <a:lumMod val="25000"/>
            </a:schemeClr>
          </a:solidFill>
          <a:ln w="6350">
            <a:solidFill>
              <a:schemeClr val="bg1"/>
            </a:solidFill>
          </a:ln>
          <a:effectLst>
            <a:outerShdw blurRad="50800" dist="38100" dir="2700000" algn="tl" rotWithShape="0">
              <a:prstClr val="black">
                <a:alpha val="40000"/>
              </a:prstClr>
            </a:outerShdw>
          </a:effectLst>
        </p:spPr>
        <p:txBody>
          <a:bodyPr/>
          <a:lstStyle/>
          <a:p>
            <a:pPr lvl="0" algn="ctr"/>
            <a:r>
              <a:rPr lang="en-US" sz="1800" b="0" dirty="0">
                <a:solidFill>
                  <a:schemeClr val="bg1"/>
                </a:solidFill>
              </a:rPr>
              <a:t>Lorem Ipsum</a:t>
            </a:r>
          </a:p>
        </p:txBody>
      </p:sp>
      <p:sp>
        <p:nvSpPr>
          <p:cNvPr id="451" name="TextBox 450"/>
          <p:cNvSpPr txBox="1"/>
          <p:nvPr/>
        </p:nvSpPr>
        <p:spPr>
          <a:xfrm flipH="1">
            <a:off x="8823505" y="2151908"/>
            <a:ext cx="1188720" cy="338554"/>
          </a:xfrm>
          <a:prstGeom prst="rect">
            <a:avLst/>
          </a:prstGeom>
          <a:noFill/>
        </p:spPr>
        <p:txBody>
          <a:bodyPr wrap="square" rtlCol="0">
            <a:spAutoFit/>
          </a:bodyPr>
          <a:lstStyle/>
          <a:p>
            <a:r>
              <a:rPr lang="en-US" sz="1600" b="1" dirty="0">
                <a:solidFill>
                  <a:schemeClr val="accent1"/>
                </a:solidFill>
              </a:rPr>
              <a:t>Option 01</a:t>
            </a:r>
          </a:p>
        </p:txBody>
      </p:sp>
      <p:sp>
        <p:nvSpPr>
          <p:cNvPr id="452" name="TextBox 451"/>
          <p:cNvSpPr txBox="1"/>
          <p:nvPr/>
        </p:nvSpPr>
        <p:spPr>
          <a:xfrm flipH="1">
            <a:off x="8823505" y="2657431"/>
            <a:ext cx="1188720" cy="338554"/>
          </a:xfrm>
          <a:prstGeom prst="rect">
            <a:avLst/>
          </a:prstGeom>
          <a:noFill/>
        </p:spPr>
        <p:txBody>
          <a:bodyPr wrap="square" rtlCol="0">
            <a:spAutoFit/>
          </a:bodyPr>
          <a:lstStyle/>
          <a:p>
            <a:r>
              <a:rPr lang="en-US" sz="1600" b="1" dirty="0">
                <a:solidFill>
                  <a:schemeClr val="accent2"/>
                </a:solidFill>
              </a:rPr>
              <a:t>Option 02</a:t>
            </a:r>
          </a:p>
        </p:txBody>
      </p:sp>
      <p:sp>
        <p:nvSpPr>
          <p:cNvPr id="453" name="TextBox 452"/>
          <p:cNvSpPr txBox="1"/>
          <p:nvPr/>
        </p:nvSpPr>
        <p:spPr>
          <a:xfrm flipH="1">
            <a:off x="8795392" y="3162954"/>
            <a:ext cx="1188720" cy="338554"/>
          </a:xfrm>
          <a:prstGeom prst="rect">
            <a:avLst/>
          </a:prstGeom>
          <a:noFill/>
        </p:spPr>
        <p:txBody>
          <a:bodyPr wrap="square" rtlCol="0">
            <a:spAutoFit/>
          </a:bodyPr>
          <a:lstStyle/>
          <a:p>
            <a:r>
              <a:rPr lang="en-US" sz="1600" b="1" dirty="0">
                <a:solidFill>
                  <a:srgbClr val="FFC000"/>
                </a:solidFill>
              </a:rPr>
              <a:t>Option 03</a:t>
            </a:r>
          </a:p>
        </p:txBody>
      </p:sp>
      <p:grpSp>
        <p:nvGrpSpPr>
          <p:cNvPr id="454" name="Group 453"/>
          <p:cNvGrpSpPr>
            <a:grpSpLocks noChangeAspect="1"/>
          </p:cNvGrpSpPr>
          <p:nvPr/>
        </p:nvGrpSpPr>
        <p:grpSpPr>
          <a:xfrm>
            <a:off x="8795392" y="2427659"/>
            <a:ext cx="2743200" cy="317326"/>
            <a:chOff x="1041007" y="2030581"/>
            <a:chExt cx="5873749" cy="679451"/>
          </a:xfrm>
          <a:solidFill>
            <a:schemeClr val="bg1">
              <a:lumMod val="85000"/>
            </a:schemeClr>
          </a:solidFill>
          <a:effectLst>
            <a:outerShdw blurRad="50800" dist="25400" dir="2700000" algn="tl" rotWithShape="0">
              <a:prstClr val="black">
                <a:alpha val="40000"/>
              </a:prstClr>
            </a:outerShdw>
          </a:effectLst>
        </p:grpSpPr>
        <p:sp>
          <p:nvSpPr>
            <p:cNvPr id="455"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00B0F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6"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7"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8"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00B0F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9"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0"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1"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2"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00B0F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3"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4"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5"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00B0F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6"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7"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8"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9"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70"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71"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72"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73"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74"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475" name="Group 474"/>
          <p:cNvGrpSpPr>
            <a:grpSpLocks noChangeAspect="1"/>
          </p:cNvGrpSpPr>
          <p:nvPr/>
        </p:nvGrpSpPr>
        <p:grpSpPr>
          <a:xfrm>
            <a:off x="8795392" y="2922079"/>
            <a:ext cx="2743200" cy="317326"/>
            <a:chOff x="1041007" y="2030581"/>
            <a:chExt cx="5873749" cy="679451"/>
          </a:xfrm>
          <a:solidFill>
            <a:schemeClr val="bg1">
              <a:lumMod val="85000"/>
            </a:schemeClr>
          </a:solidFill>
          <a:effectLst>
            <a:outerShdw blurRad="50800" dist="25400" dir="2700000" algn="tl" rotWithShape="0">
              <a:prstClr val="black">
                <a:alpha val="40000"/>
              </a:prstClr>
            </a:outerShdw>
          </a:effectLst>
        </p:grpSpPr>
        <p:sp>
          <p:nvSpPr>
            <p:cNvPr id="476"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ED7D3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77"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ED7D3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78"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ED7D3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79"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ED7D3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80"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ED7D3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81"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ED7D3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82"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ED7D3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83"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ED7D3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84"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ED7D3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85"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ED7D3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86"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ED7D3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87"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ED7D3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88"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ED7D3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89"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ED7D3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90"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ED7D3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91"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92"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93"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ED7D3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94"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95"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496" name="Group 495"/>
          <p:cNvGrpSpPr>
            <a:grpSpLocks noChangeAspect="1"/>
          </p:cNvGrpSpPr>
          <p:nvPr/>
        </p:nvGrpSpPr>
        <p:grpSpPr>
          <a:xfrm>
            <a:off x="8823505" y="3437943"/>
            <a:ext cx="2743200" cy="317326"/>
            <a:chOff x="1041007" y="2030581"/>
            <a:chExt cx="5873749" cy="679451"/>
          </a:xfrm>
          <a:solidFill>
            <a:schemeClr val="bg1">
              <a:lumMod val="85000"/>
            </a:schemeClr>
          </a:solidFill>
          <a:effectLst>
            <a:outerShdw blurRad="50800" dist="25400" dir="2700000" algn="tl" rotWithShape="0">
              <a:prstClr val="black">
                <a:alpha val="40000"/>
              </a:prstClr>
            </a:outerShdw>
          </a:effectLst>
        </p:grpSpPr>
        <p:sp>
          <p:nvSpPr>
            <p:cNvPr id="497"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98"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99"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00"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01"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02"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03"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04"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05"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06"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07"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08"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09"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10"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11"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12"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13"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14"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15"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16"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517" name="Text Placeholder 178"/>
          <p:cNvSpPr>
            <a:spLocks noGrp="1"/>
          </p:cNvSpPr>
          <p:nvPr>
            <p:ph type="body" sz="half" idx="51"/>
          </p:nvPr>
        </p:nvSpPr>
        <p:spPr>
          <a:xfrm>
            <a:off x="8801845" y="4435236"/>
            <a:ext cx="2133600" cy="257040"/>
          </a:xfrm>
          <a:solidFill>
            <a:schemeClr val="bg2">
              <a:lumMod val="25000"/>
            </a:schemeClr>
          </a:solidFill>
          <a:ln w="6350">
            <a:solidFill>
              <a:schemeClr val="bg1"/>
            </a:solidFill>
          </a:ln>
          <a:effectLst>
            <a:outerShdw blurRad="50800" dist="38100" dir="2700000" algn="tl" rotWithShape="0">
              <a:prstClr val="black">
                <a:alpha val="40000"/>
              </a:prstClr>
            </a:outerShdw>
          </a:effectLst>
        </p:spPr>
        <p:txBody>
          <a:bodyPr/>
          <a:lstStyle/>
          <a:p>
            <a:pPr lvl="0" algn="ctr"/>
            <a:r>
              <a:rPr lang="en-US" sz="1800" b="0" dirty="0">
                <a:solidFill>
                  <a:schemeClr val="bg1"/>
                </a:solidFill>
              </a:rPr>
              <a:t>Lorem Ipsum</a:t>
            </a:r>
          </a:p>
        </p:txBody>
      </p:sp>
      <p:sp>
        <p:nvSpPr>
          <p:cNvPr id="518" name="TextBox 517"/>
          <p:cNvSpPr txBox="1"/>
          <p:nvPr/>
        </p:nvSpPr>
        <p:spPr>
          <a:xfrm flipH="1">
            <a:off x="8836687" y="4681491"/>
            <a:ext cx="1188720" cy="338554"/>
          </a:xfrm>
          <a:prstGeom prst="rect">
            <a:avLst/>
          </a:prstGeom>
          <a:noFill/>
        </p:spPr>
        <p:txBody>
          <a:bodyPr wrap="square" rtlCol="0">
            <a:spAutoFit/>
          </a:bodyPr>
          <a:lstStyle/>
          <a:p>
            <a:r>
              <a:rPr lang="en-US" sz="1600" b="1" dirty="0">
                <a:solidFill>
                  <a:schemeClr val="accent1"/>
                </a:solidFill>
              </a:rPr>
              <a:t>Option 01</a:t>
            </a:r>
          </a:p>
        </p:txBody>
      </p:sp>
      <p:sp>
        <p:nvSpPr>
          <p:cNvPr id="519" name="TextBox 518"/>
          <p:cNvSpPr txBox="1"/>
          <p:nvPr/>
        </p:nvSpPr>
        <p:spPr>
          <a:xfrm flipH="1">
            <a:off x="8836687" y="5187014"/>
            <a:ext cx="1188720" cy="338554"/>
          </a:xfrm>
          <a:prstGeom prst="rect">
            <a:avLst/>
          </a:prstGeom>
          <a:noFill/>
        </p:spPr>
        <p:txBody>
          <a:bodyPr wrap="square" rtlCol="0">
            <a:spAutoFit/>
          </a:bodyPr>
          <a:lstStyle/>
          <a:p>
            <a:r>
              <a:rPr lang="en-US" sz="1600" b="1" dirty="0">
                <a:solidFill>
                  <a:schemeClr val="accent2"/>
                </a:solidFill>
              </a:rPr>
              <a:t>Option 02</a:t>
            </a:r>
          </a:p>
        </p:txBody>
      </p:sp>
      <p:sp>
        <p:nvSpPr>
          <p:cNvPr id="520" name="TextBox 519"/>
          <p:cNvSpPr txBox="1"/>
          <p:nvPr/>
        </p:nvSpPr>
        <p:spPr>
          <a:xfrm flipH="1">
            <a:off x="8836687" y="5692537"/>
            <a:ext cx="1188720" cy="338554"/>
          </a:xfrm>
          <a:prstGeom prst="rect">
            <a:avLst/>
          </a:prstGeom>
          <a:noFill/>
        </p:spPr>
        <p:txBody>
          <a:bodyPr wrap="square" rtlCol="0">
            <a:spAutoFit/>
          </a:bodyPr>
          <a:lstStyle/>
          <a:p>
            <a:r>
              <a:rPr lang="en-US" sz="1600" b="1" dirty="0">
                <a:solidFill>
                  <a:srgbClr val="FFC000"/>
                </a:solidFill>
              </a:rPr>
              <a:t>Option 03</a:t>
            </a:r>
          </a:p>
        </p:txBody>
      </p:sp>
      <p:grpSp>
        <p:nvGrpSpPr>
          <p:cNvPr id="521" name="Group 520"/>
          <p:cNvGrpSpPr>
            <a:grpSpLocks noChangeAspect="1"/>
          </p:cNvGrpSpPr>
          <p:nvPr/>
        </p:nvGrpSpPr>
        <p:grpSpPr>
          <a:xfrm>
            <a:off x="8808574" y="4957242"/>
            <a:ext cx="2743200" cy="317326"/>
            <a:chOff x="1041007" y="2030581"/>
            <a:chExt cx="5873749" cy="679451"/>
          </a:xfrm>
          <a:solidFill>
            <a:schemeClr val="bg1">
              <a:lumMod val="85000"/>
            </a:schemeClr>
          </a:solidFill>
          <a:effectLst>
            <a:outerShdw blurRad="50800" dist="25400" dir="2700000" algn="tl" rotWithShape="0">
              <a:prstClr val="black">
                <a:alpha val="40000"/>
              </a:prstClr>
            </a:outerShdw>
          </a:effectLst>
        </p:grpSpPr>
        <p:sp>
          <p:nvSpPr>
            <p:cNvPr id="522"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00B0F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23"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00B0F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24"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00B0F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25"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00B0F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26"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00B0F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27"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00B0F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28"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00B0F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29"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00B0F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30"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00B0F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31"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00B0F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32"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00B0F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33"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00B0F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34"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00B0F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35"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00B0F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36"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00B0F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37"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38"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39"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40"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41"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542" name="Group 541"/>
          <p:cNvGrpSpPr>
            <a:grpSpLocks noChangeAspect="1"/>
          </p:cNvGrpSpPr>
          <p:nvPr/>
        </p:nvGrpSpPr>
        <p:grpSpPr>
          <a:xfrm>
            <a:off x="8808574" y="5451662"/>
            <a:ext cx="2743200" cy="317326"/>
            <a:chOff x="1041007" y="2030581"/>
            <a:chExt cx="5873749" cy="679451"/>
          </a:xfrm>
          <a:solidFill>
            <a:schemeClr val="bg1">
              <a:lumMod val="85000"/>
            </a:schemeClr>
          </a:solidFill>
          <a:effectLst>
            <a:outerShdw blurRad="50800" dist="25400" dir="2700000" algn="tl" rotWithShape="0">
              <a:prstClr val="black">
                <a:alpha val="40000"/>
              </a:prstClr>
            </a:outerShdw>
          </a:effectLst>
        </p:grpSpPr>
        <p:sp>
          <p:nvSpPr>
            <p:cNvPr id="543"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ED7D3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44"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45"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ED7D3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46"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ED7D3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47"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48"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ED7D3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49"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50"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ED7D3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51"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52"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ED7D3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53"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ED7D3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54"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55"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56"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57"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58"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59"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60"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61"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62"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563" name="Group 562"/>
          <p:cNvGrpSpPr>
            <a:grpSpLocks noChangeAspect="1"/>
          </p:cNvGrpSpPr>
          <p:nvPr/>
        </p:nvGrpSpPr>
        <p:grpSpPr>
          <a:xfrm>
            <a:off x="8836687" y="5967526"/>
            <a:ext cx="2743200" cy="317326"/>
            <a:chOff x="1041007" y="2030581"/>
            <a:chExt cx="5873749" cy="679451"/>
          </a:xfrm>
          <a:solidFill>
            <a:schemeClr val="bg1">
              <a:lumMod val="85000"/>
            </a:schemeClr>
          </a:solidFill>
          <a:effectLst>
            <a:outerShdw blurRad="50800" dist="25400" dir="2700000" algn="tl" rotWithShape="0">
              <a:prstClr val="black">
                <a:alpha val="40000"/>
              </a:prstClr>
            </a:outerShdw>
          </a:effectLst>
        </p:grpSpPr>
        <p:sp>
          <p:nvSpPr>
            <p:cNvPr id="564"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65"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66"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67"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68"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69"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70"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71"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72"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73"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74"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75"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76"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77"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78"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79"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80"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81"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82"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83"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277" name="Group 276"/>
          <p:cNvGrpSpPr/>
          <p:nvPr/>
        </p:nvGrpSpPr>
        <p:grpSpPr>
          <a:xfrm>
            <a:off x="754150" y="295106"/>
            <a:ext cx="4364195" cy="665324"/>
            <a:chOff x="754150" y="295106"/>
            <a:chExt cx="4364195" cy="665324"/>
          </a:xfrm>
        </p:grpSpPr>
        <p:sp>
          <p:nvSpPr>
            <p:cNvPr id="278" name="Title 1"/>
            <p:cNvSpPr txBox="1">
              <a:spLocks/>
            </p:cNvSpPr>
            <p:nvPr/>
          </p:nvSpPr>
          <p:spPr>
            <a:xfrm>
              <a:off x="754150" y="295106"/>
              <a:ext cx="4364195" cy="353524"/>
            </a:xfrm>
            <a:prstGeom prst="rect">
              <a:avLst/>
            </a:prstGeom>
            <a:solidFill>
              <a:schemeClr val="bg1">
                <a:alpha val="5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279" name="Text Placeholder 3"/>
            <p:cNvSpPr txBox="1">
              <a:spLocks/>
            </p:cNvSpPr>
            <p:nvPr/>
          </p:nvSpPr>
          <p:spPr>
            <a:xfrm>
              <a:off x="765429" y="702398"/>
              <a:ext cx="4352916" cy="258032"/>
            </a:xfrm>
            <a:prstGeom prst="rect">
              <a:avLst/>
            </a:prstGeom>
            <a:solidFill>
              <a:schemeClr val="bg1">
                <a:alpha val="40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pic>
        <p:nvPicPr>
          <p:cNvPr id="280" name="Picture 27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93239"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13655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9">
                                            <p:bg/>
                                          </p:spTgt>
                                        </p:tgtEl>
                                        <p:attrNameLst>
                                          <p:attrName>style.visibility</p:attrName>
                                        </p:attrNameLst>
                                      </p:cBhvr>
                                      <p:to>
                                        <p:strVal val="visible"/>
                                      </p:to>
                                    </p:set>
                                    <p:animEffect transition="in" filter="wipe(left)">
                                      <p:cBhvr>
                                        <p:cTn id="7" dur="500"/>
                                        <p:tgtEl>
                                          <p:spTgt spid="179">
                                            <p:bg/>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79">
                                            <p:txEl>
                                              <p:pRg st="0" end="0"/>
                                            </p:txEl>
                                          </p:spTgt>
                                        </p:tgtEl>
                                        <p:attrNameLst>
                                          <p:attrName>style.visibility</p:attrName>
                                        </p:attrNameLst>
                                      </p:cBhvr>
                                      <p:to>
                                        <p:strVal val="visible"/>
                                      </p:to>
                                    </p:set>
                                    <p:animEffect transition="in" filter="wipe(left)">
                                      <p:cBhvr>
                                        <p:cTn id="11" dur="500"/>
                                        <p:tgtEl>
                                          <p:spTgt spid="179">
                                            <p:txEl>
                                              <p:pRg st="0" end="0"/>
                                            </p:txEl>
                                          </p:spTgt>
                                        </p:tgtEl>
                                      </p:cBhvr>
                                    </p:animEffec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226"/>
                                        </p:tgtEl>
                                        <p:attrNameLst>
                                          <p:attrName>style.visibility</p:attrName>
                                        </p:attrNameLst>
                                      </p:cBhvr>
                                      <p:to>
                                        <p:strVal val="visible"/>
                                      </p:to>
                                    </p:set>
                                    <p:anim calcmode="lin" valueType="num">
                                      <p:cBhvr>
                                        <p:cTn id="15" dur="500" fill="hold"/>
                                        <p:tgtEl>
                                          <p:spTgt spid="226"/>
                                        </p:tgtEl>
                                        <p:attrNameLst>
                                          <p:attrName>ppt_w</p:attrName>
                                        </p:attrNameLst>
                                      </p:cBhvr>
                                      <p:tavLst>
                                        <p:tav tm="0">
                                          <p:val>
                                            <p:fltVal val="0"/>
                                          </p:val>
                                        </p:tav>
                                        <p:tav tm="100000">
                                          <p:val>
                                            <p:strVal val="#ppt_w"/>
                                          </p:val>
                                        </p:tav>
                                      </p:tavLst>
                                    </p:anim>
                                    <p:anim calcmode="lin" valueType="num">
                                      <p:cBhvr>
                                        <p:cTn id="16" dur="500" fill="hold"/>
                                        <p:tgtEl>
                                          <p:spTgt spid="226"/>
                                        </p:tgtEl>
                                        <p:attrNameLst>
                                          <p:attrName>ppt_h</p:attrName>
                                        </p:attrNameLst>
                                      </p:cBhvr>
                                      <p:tavLst>
                                        <p:tav tm="0">
                                          <p:val>
                                            <p:fltVal val="0"/>
                                          </p:val>
                                        </p:tav>
                                        <p:tav tm="100000">
                                          <p:val>
                                            <p:strVal val="#ppt_h"/>
                                          </p:val>
                                        </p:tav>
                                      </p:tavLst>
                                    </p:anim>
                                    <p:animEffect transition="in" filter="fade">
                                      <p:cBhvr>
                                        <p:cTn id="17" dur="500"/>
                                        <p:tgtEl>
                                          <p:spTgt spid="226"/>
                                        </p:tgtEl>
                                      </p:cBhvr>
                                    </p:animEffect>
                                  </p:childTnLst>
                                </p:cTn>
                              </p:par>
                            </p:childTnLst>
                          </p:cTn>
                        </p:par>
                        <p:par>
                          <p:cTn id="18" fill="hold">
                            <p:stCondLst>
                              <p:cond delay="1500"/>
                            </p:stCondLst>
                            <p:childTnLst>
                              <p:par>
                                <p:cTn id="19" presetID="22" presetClass="entr" presetSubtype="2" fill="hold" nodeType="afterEffect">
                                  <p:stCondLst>
                                    <p:cond delay="0"/>
                                  </p:stCondLst>
                                  <p:childTnLst>
                                    <p:set>
                                      <p:cBhvr>
                                        <p:cTn id="20" dur="1" fill="hold">
                                          <p:stCondLst>
                                            <p:cond delay="0"/>
                                          </p:stCondLst>
                                        </p:cTn>
                                        <p:tgtEl>
                                          <p:spTgt spid="173"/>
                                        </p:tgtEl>
                                        <p:attrNameLst>
                                          <p:attrName>style.visibility</p:attrName>
                                        </p:attrNameLst>
                                      </p:cBhvr>
                                      <p:to>
                                        <p:strVal val="visible"/>
                                      </p:to>
                                    </p:set>
                                    <p:animEffect transition="in" filter="wipe(right)">
                                      <p:cBhvr>
                                        <p:cTn id="21" dur="1000"/>
                                        <p:tgtEl>
                                          <p:spTgt spid="173"/>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228"/>
                                        </p:tgtEl>
                                        <p:attrNameLst>
                                          <p:attrName>style.visibility</p:attrName>
                                        </p:attrNameLst>
                                      </p:cBhvr>
                                      <p:to>
                                        <p:strVal val="visible"/>
                                      </p:to>
                                    </p:set>
                                    <p:anim calcmode="lin" valueType="num">
                                      <p:cBhvr>
                                        <p:cTn id="25" dur="500" fill="hold"/>
                                        <p:tgtEl>
                                          <p:spTgt spid="228"/>
                                        </p:tgtEl>
                                        <p:attrNameLst>
                                          <p:attrName>ppt_w</p:attrName>
                                        </p:attrNameLst>
                                      </p:cBhvr>
                                      <p:tavLst>
                                        <p:tav tm="0">
                                          <p:val>
                                            <p:fltVal val="0"/>
                                          </p:val>
                                        </p:tav>
                                        <p:tav tm="100000">
                                          <p:val>
                                            <p:strVal val="#ppt_w"/>
                                          </p:val>
                                        </p:tav>
                                      </p:tavLst>
                                    </p:anim>
                                    <p:anim calcmode="lin" valueType="num">
                                      <p:cBhvr>
                                        <p:cTn id="26" dur="500" fill="hold"/>
                                        <p:tgtEl>
                                          <p:spTgt spid="228"/>
                                        </p:tgtEl>
                                        <p:attrNameLst>
                                          <p:attrName>ppt_h</p:attrName>
                                        </p:attrNameLst>
                                      </p:cBhvr>
                                      <p:tavLst>
                                        <p:tav tm="0">
                                          <p:val>
                                            <p:fltVal val="0"/>
                                          </p:val>
                                        </p:tav>
                                        <p:tav tm="100000">
                                          <p:val>
                                            <p:strVal val="#ppt_h"/>
                                          </p:val>
                                        </p:tav>
                                      </p:tavLst>
                                    </p:anim>
                                    <p:animEffect transition="in" filter="fade">
                                      <p:cBhvr>
                                        <p:cTn id="27" dur="500"/>
                                        <p:tgtEl>
                                          <p:spTgt spid="228"/>
                                        </p:tgtEl>
                                      </p:cBhvr>
                                    </p:animEffect>
                                  </p:childTnLst>
                                </p:cTn>
                              </p:par>
                            </p:childTnLst>
                          </p:cTn>
                        </p:par>
                        <p:par>
                          <p:cTn id="28" fill="hold">
                            <p:stCondLst>
                              <p:cond delay="3000"/>
                            </p:stCondLst>
                            <p:childTnLst>
                              <p:par>
                                <p:cTn id="29" presetID="22" presetClass="entr" presetSubtype="2" fill="hold" nodeType="afterEffect">
                                  <p:stCondLst>
                                    <p:cond delay="0"/>
                                  </p:stCondLst>
                                  <p:childTnLst>
                                    <p:set>
                                      <p:cBhvr>
                                        <p:cTn id="30" dur="1" fill="hold">
                                          <p:stCondLst>
                                            <p:cond delay="0"/>
                                          </p:stCondLst>
                                        </p:cTn>
                                        <p:tgtEl>
                                          <p:spTgt spid="341"/>
                                        </p:tgtEl>
                                        <p:attrNameLst>
                                          <p:attrName>style.visibility</p:attrName>
                                        </p:attrNameLst>
                                      </p:cBhvr>
                                      <p:to>
                                        <p:strVal val="visible"/>
                                      </p:to>
                                    </p:set>
                                    <p:animEffect transition="in" filter="wipe(right)">
                                      <p:cBhvr>
                                        <p:cTn id="31" dur="1000"/>
                                        <p:tgtEl>
                                          <p:spTgt spid="341"/>
                                        </p:tgtEl>
                                      </p:cBhvr>
                                    </p:animEffect>
                                  </p:childTnLst>
                                </p:cTn>
                              </p:par>
                            </p:childTnLst>
                          </p:cTn>
                        </p:par>
                        <p:par>
                          <p:cTn id="32" fill="hold">
                            <p:stCondLst>
                              <p:cond delay="4000"/>
                            </p:stCondLst>
                            <p:childTnLst>
                              <p:par>
                                <p:cTn id="33" presetID="53" presetClass="entr" presetSubtype="16" fill="hold" grpId="0" nodeType="afterEffect">
                                  <p:stCondLst>
                                    <p:cond delay="0"/>
                                  </p:stCondLst>
                                  <p:childTnLst>
                                    <p:set>
                                      <p:cBhvr>
                                        <p:cTn id="34" dur="1" fill="hold">
                                          <p:stCondLst>
                                            <p:cond delay="0"/>
                                          </p:stCondLst>
                                        </p:cTn>
                                        <p:tgtEl>
                                          <p:spTgt spid="230"/>
                                        </p:tgtEl>
                                        <p:attrNameLst>
                                          <p:attrName>style.visibility</p:attrName>
                                        </p:attrNameLst>
                                      </p:cBhvr>
                                      <p:to>
                                        <p:strVal val="visible"/>
                                      </p:to>
                                    </p:set>
                                    <p:anim calcmode="lin" valueType="num">
                                      <p:cBhvr>
                                        <p:cTn id="35" dur="500" fill="hold"/>
                                        <p:tgtEl>
                                          <p:spTgt spid="230"/>
                                        </p:tgtEl>
                                        <p:attrNameLst>
                                          <p:attrName>ppt_w</p:attrName>
                                        </p:attrNameLst>
                                      </p:cBhvr>
                                      <p:tavLst>
                                        <p:tav tm="0">
                                          <p:val>
                                            <p:fltVal val="0"/>
                                          </p:val>
                                        </p:tav>
                                        <p:tav tm="100000">
                                          <p:val>
                                            <p:strVal val="#ppt_w"/>
                                          </p:val>
                                        </p:tav>
                                      </p:tavLst>
                                    </p:anim>
                                    <p:anim calcmode="lin" valueType="num">
                                      <p:cBhvr>
                                        <p:cTn id="36" dur="500" fill="hold"/>
                                        <p:tgtEl>
                                          <p:spTgt spid="230"/>
                                        </p:tgtEl>
                                        <p:attrNameLst>
                                          <p:attrName>ppt_h</p:attrName>
                                        </p:attrNameLst>
                                      </p:cBhvr>
                                      <p:tavLst>
                                        <p:tav tm="0">
                                          <p:val>
                                            <p:fltVal val="0"/>
                                          </p:val>
                                        </p:tav>
                                        <p:tav tm="100000">
                                          <p:val>
                                            <p:strVal val="#ppt_h"/>
                                          </p:val>
                                        </p:tav>
                                      </p:tavLst>
                                    </p:anim>
                                    <p:animEffect transition="in" filter="fade">
                                      <p:cBhvr>
                                        <p:cTn id="37" dur="500"/>
                                        <p:tgtEl>
                                          <p:spTgt spid="230"/>
                                        </p:tgtEl>
                                      </p:cBhvr>
                                    </p:animEffect>
                                  </p:childTnLst>
                                </p:cTn>
                              </p:par>
                            </p:childTnLst>
                          </p:cTn>
                        </p:par>
                        <p:par>
                          <p:cTn id="38" fill="hold">
                            <p:stCondLst>
                              <p:cond delay="4500"/>
                            </p:stCondLst>
                            <p:childTnLst>
                              <p:par>
                                <p:cTn id="39" presetID="22" presetClass="entr" presetSubtype="2" fill="hold" nodeType="afterEffect">
                                  <p:stCondLst>
                                    <p:cond delay="0"/>
                                  </p:stCondLst>
                                  <p:childTnLst>
                                    <p:set>
                                      <p:cBhvr>
                                        <p:cTn id="40" dur="1" fill="hold">
                                          <p:stCondLst>
                                            <p:cond delay="0"/>
                                          </p:stCondLst>
                                        </p:cTn>
                                        <p:tgtEl>
                                          <p:spTgt spid="362"/>
                                        </p:tgtEl>
                                        <p:attrNameLst>
                                          <p:attrName>style.visibility</p:attrName>
                                        </p:attrNameLst>
                                      </p:cBhvr>
                                      <p:to>
                                        <p:strVal val="visible"/>
                                      </p:to>
                                    </p:set>
                                    <p:animEffect transition="in" filter="wipe(right)">
                                      <p:cBhvr>
                                        <p:cTn id="41" dur="1000"/>
                                        <p:tgtEl>
                                          <p:spTgt spid="362"/>
                                        </p:tgtEl>
                                      </p:cBhvr>
                                    </p:animEffect>
                                  </p:childTnLst>
                                </p:cTn>
                              </p:par>
                            </p:childTnLst>
                          </p:cTn>
                        </p:par>
                        <p:par>
                          <p:cTn id="42" fill="hold">
                            <p:stCondLst>
                              <p:cond delay="5500"/>
                            </p:stCondLst>
                            <p:childTnLst>
                              <p:par>
                                <p:cTn id="43" presetID="22" presetClass="entr" presetSubtype="4" fill="hold" grpId="0" nodeType="afterEffect">
                                  <p:stCondLst>
                                    <p:cond delay="0"/>
                                  </p:stCondLst>
                                  <p:childTnLst>
                                    <p:set>
                                      <p:cBhvr>
                                        <p:cTn id="44" dur="1" fill="hold">
                                          <p:stCondLst>
                                            <p:cond delay="0"/>
                                          </p:stCondLst>
                                        </p:cTn>
                                        <p:tgtEl>
                                          <p:spTgt spid="450">
                                            <p:bg/>
                                          </p:spTgt>
                                        </p:tgtEl>
                                        <p:attrNameLst>
                                          <p:attrName>style.visibility</p:attrName>
                                        </p:attrNameLst>
                                      </p:cBhvr>
                                      <p:to>
                                        <p:strVal val="visible"/>
                                      </p:to>
                                    </p:set>
                                    <p:animEffect transition="in" filter="wipe(down)">
                                      <p:cBhvr>
                                        <p:cTn id="45" dur="500"/>
                                        <p:tgtEl>
                                          <p:spTgt spid="450">
                                            <p:bg/>
                                          </p:spTgt>
                                        </p:tgtEl>
                                      </p:cBhvr>
                                    </p:animEffect>
                                  </p:childTnLst>
                                </p:cTn>
                              </p:par>
                            </p:childTnLst>
                          </p:cTn>
                        </p:par>
                        <p:par>
                          <p:cTn id="46" fill="hold">
                            <p:stCondLst>
                              <p:cond delay="6000"/>
                            </p:stCondLst>
                            <p:childTnLst>
                              <p:par>
                                <p:cTn id="47" presetID="22" presetClass="entr" presetSubtype="4" fill="hold" grpId="0" nodeType="afterEffect">
                                  <p:stCondLst>
                                    <p:cond delay="0"/>
                                  </p:stCondLst>
                                  <p:childTnLst>
                                    <p:set>
                                      <p:cBhvr>
                                        <p:cTn id="48" dur="1" fill="hold">
                                          <p:stCondLst>
                                            <p:cond delay="0"/>
                                          </p:stCondLst>
                                        </p:cTn>
                                        <p:tgtEl>
                                          <p:spTgt spid="450">
                                            <p:txEl>
                                              <p:pRg st="0" end="0"/>
                                            </p:txEl>
                                          </p:spTgt>
                                        </p:tgtEl>
                                        <p:attrNameLst>
                                          <p:attrName>style.visibility</p:attrName>
                                        </p:attrNameLst>
                                      </p:cBhvr>
                                      <p:to>
                                        <p:strVal val="visible"/>
                                      </p:to>
                                    </p:set>
                                    <p:animEffect transition="in" filter="wipe(down)">
                                      <p:cBhvr>
                                        <p:cTn id="49" dur="500"/>
                                        <p:tgtEl>
                                          <p:spTgt spid="450">
                                            <p:txEl>
                                              <p:pRg st="0" end="0"/>
                                            </p:txEl>
                                          </p:spTgt>
                                        </p:tgtEl>
                                      </p:cBhvr>
                                    </p:animEffect>
                                  </p:childTnLst>
                                </p:cTn>
                              </p:par>
                            </p:childTnLst>
                          </p:cTn>
                        </p:par>
                        <p:par>
                          <p:cTn id="50" fill="hold">
                            <p:stCondLst>
                              <p:cond delay="6500"/>
                            </p:stCondLst>
                            <p:childTnLst>
                              <p:par>
                                <p:cTn id="51" presetID="53" presetClass="entr" presetSubtype="16" fill="hold" grpId="0" nodeType="afterEffect">
                                  <p:stCondLst>
                                    <p:cond delay="0"/>
                                  </p:stCondLst>
                                  <p:childTnLst>
                                    <p:set>
                                      <p:cBhvr>
                                        <p:cTn id="52" dur="1" fill="hold">
                                          <p:stCondLst>
                                            <p:cond delay="0"/>
                                          </p:stCondLst>
                                        </p:cTn>
                                        <p:tgtEl>
                                          <p:spTgt spid="451"/>
                                        </p:tgtEl>
                                        <p:attrNameLst>
                                          <p:attrName>style.visibility</p:attrName>
                                        </p:attrNameLst>
                                      </p:cBhvr>
                                      <p:to>
                                        <p:strVal val="visible"/>
                                      </p:to>
                                    </p:set>
                                    <p:anim calcmode="lin" valueType="num">
                                      <p:cBhvr>
                                        <p:cTn id="53" dur="500" fill="hold"/>
                                        <p:tgtEl>
                                          <p:spTgt spid="451"/>
                                        </p:tgtEl>
                                        <p:attrNameLst>
                                          <p:attrName>ppt_w</p:attrName>
                                        </p:attrNameLst>
                                      </p:cBhvr>
                                      <p:tavLst>
                                        <p:tav tm="0">
                                          <p:val>
                                            <p:fltVal val="0"/>
                                          </p:val>
                                        </p:tav>
                                        <p:tav tm="100000">
                                          <p:val>
                                            <p:strVal val="#ppt_w"/>
                                          </p:val>
                                        </p:tav>
                                      </p:tavLst>
                                    </p:anim>
                                    <p:anim calcmode="lin" valueType="num">
                                      <p:cBhvr>
                                        <p:cTn id="54" dur="500" fill="hold"/>
                                        <p:tgtEl>
                                          <p:spTgt spid="451"/>
                                        </p:tgtEl>
                                        <p:attrNameLst>
                                          <p:attrName>ppt_h</p:attrName>
                                        </p:attrNameLst>
                                      </p:cBhvr>
                                      <p:tavLst>
                                        <p:tav tm="0">
                                          <p:val>
                                            <p:fltVal val="0"/>
                                          </p:val>
                                        </p:tav>
                                        <p:tav tm="100000">
                                          <p:val>
                                            <p:strVal val="#ppt_h"/>
                                          </p:val>
                                        </p:tav>
                                      </p:tavLst>
                                    </p:anim>
                                    <p:animEffect transition="in" filter="fade">
                                      <p:cBhvr>
                                        <p:cTn id="55" dur="500"/>
                                        <p:tgtEl>
                                          <p:spTgt spid="451"/>
                                        </p:tgtEl>
                                      </p:cBhvr>
                                    </p:animEffect>
                                  </p:childTnLst>
                                </p:cTn>
                              </p:par>
                            </p:childTnLst>
                          </p:cTn>
                        </p:par>
                        <p:par>
                          <p:cTn id="56" fill="hold">
                            <p:stCondLst>
                              <p:cond delay="7000"/>
                            </p:stCondLst>
                            <p:childTnLst>
                              <p:par>
                                <p:cTn id="57" presetID="22" presetClass="entr" presetSubtype="8" fill="hold" nodeType="afterEffect">
                                  <p:stCondLst>
                                    <p:cond delay="0"/>
                                  </p:stCondLst>
                                  <p:childTnLst>
                                    <p:set>
                                      <p:cBhvr>
                                        <p:cTn id="58" dur="1" fill="hold">
                                          <p:stCondLst>
                                            <p:cond delay="0"/>
                                          </p:stCondLst>
                                        </p:cTn>
                                        <p:tgtEl>
                                          <p:spTgt spid="454"/>
                                        </p:tgtEl>
                                        <p:attrNameLst>
                                          <p:attrName>style.visibility</p:attrName>
                                        </p:attrNameLst>
                                      </p:cBhvr>
                                      <p:to>
                                        <p:strVal val="visible"/>
                                      </p:to>
                                    </p:set>
                                    <p:animEffect transition="in" filter="wipe(left)">
                                      <p:cBhvr>
                                        <p:cTn id="59" dur="1000"/>
                                        <p:tgtEl>
                                          <p:spTgt spid="454"/>
                                        </p:tgtEl>
                                      </p:cBhvr>
                                    </p:animEffect>
                                  </p:childTnLst>
                                </p:cTn>
                              </p:par>
                            </p:childTnLst>
                          </p:cTn>
                        </p:par>
                        <p:par>
                          <p:cTn id="60" fill="hold">
                            <p:stCondLst>
                              <p:cond delay="8000"/>
                            </p:stCondLst>
                            <p:childTnLst>
                              <p:par>
                                <p:cTn id="61" presetID="53" presetClass="entr" presetSubtype="16" fill="hold" grpId="0" nodeType="afterEffect">
                                  <p:stCondLst>
                                    <p:cond delay="0"/>
                                  </p:stCondLst>
                                  <p:childTnLst>
                                    <p:set>
                                      <p:cBhvr>
                                        <p:cTn id="62" dur="1" fill="hold">
                                          <p:stCondLst>
                                            <p:cond delay="0"/>
                                          </p:stCondLst>
                                        </p:cTn>
                                        <p:tgtEl>
                                          <p:spTgt spid="452"/>
                                        </p:tgtEl>
                                        <p:attrNameLst>
                                          <p:attrName>style.visibility</p:attrName>
                                        </p:attrNameLst>
                                      </p:cBhvr>
                                      <p:to>
                                        <p:strVal val="visible"/>
                                      </p:to>
                                    </p:set>
                                    <p:anim calcmode="lin" valueType="num">
                                      <p:cBhvr>
                                        <p:cTn id="63" dur="500" fill="hold"/>
                                        <p:tgtEl>
                                          <p:spTgt spid="452"/>
                                        </p:tgtEl>
                                        <p:attrNameLst>
                                          <p:attrName>ppt_w</p:attrName>
                                        </p:attrNameLst>
                                      </p:cBhvr>
                                      <p:tavLst>
                                        <p:tav tm="0">
                                          <p:val>
                                            <p:fltVal val="0"/>
                                          </p:val>
                                        </p:tav>
                                        <p:tav tm="100000">
                                          <p:val>
                                            <p:strVal val="#ppt_w"/>
                                          </p:val>
                                        </p:tav>
                                      </p:tavLst>
                                    </p:anim>
                                    <p:anim calcmode="lin" valueType="num">
                                      <p:cBhvr>
                                        <p:cTn id="64" dur="500" fill="hold"/>
                                        <p:tgtEl>
                                          <p:spTgt spid="452"/>
                                        </p:tgtEl>
                                        <p:attrNameLst>
                                          <p:attrName>ppt_h</p:attrName>
                                        </p:attrNameLst>
                                      </p:cBhvr>
                                      <p:tavLst>
                                        <p:tav tm="0">
                                          <p:val>
                                            <p:fltVal val="0"/>
                                          </p:val>
                                        </p:tav>
                                        <p:tav tm="100000">
                                          <p:val>
                                            <p:strVal val="#ppt_h"/>
                                          </p:val>
                                        </p:tav>
                                      </p:tavLst>
                                    </p:anim>
                                    <p:animEffect transition="in" filter="fade">
                                      <p:cBhvr>
                                        <p:cTn id="65" dur="500"/>
                                        <p:tgtEl>
                                          <p:spTgt spid="452"/>
                                        </p:tgtEl>
                                      </p:cBhvr>
                                    </p:animEffect>
                                  </p:childTnLst>
                                </p:cTn>
                              </p:par>
                            </p:childTnLst>
                          </p:cTn>
                        </p:par>
                        <p:par>
                          <p:cTn id="66" fill="hold">
                            <p:stCondLst>
                              <p:cond delay="8500"/>
                            </p:stCondLst>
                            <p:childTnLst>
                              <p:par>
                                <p:cTn id="67" presetID="22" presetClass="entr" presetSubtype="8" fill="hold" nodeType="afterEffect">
                                  <p:stCondLst>
                                    <p:cond delay="0"/>
                                  </p:stCondLst>
                                  <p:childTnLst>
                                    <p:set>
                                      <p:cBhvr>
                                        <p:cTn id="68" dur="1" fill="hold">
                                          <p:stCondLst>
                                            <p:cond delay="0"/>
                                          </p:stCondLst>
                                        </p:cTn>
                                        <p:tgtEl>
                                          <p:spTgt spid="475"/>
                                        </p:tgtEl>
                                        <p:attrNameLst>
                                          <p:attrName>style.visibility</p:attrName>
                                        </p:attrNameLst>
                                      </p:cBhvr>
                                      <p:to>
                                        <p:strVal val="visible"/>
                                      </p:to>
                                    </p:set>
                                    <p:animEffect transition="in" filter="wipe(left)">
                                      <p:cBhvr>
                                        <p:cTn id="69" dur="1000"/>
                                        <p:tgtEl>
                                          <p:spTgt spid="475"/>
                                        </p:tgtEl>
                                      </p:cBhvr>
                                    </p:animEffect>
                                  </p:childTnLst>
                                </p:cTn>
                              </p:par>
                            </p:childTnLst>
                          </p:cTn>
                        </p:par>
                        <p:par>
                          <p:cTn id="70" fill="hold">
                            <p:stCondLst>
                              <p:cond delay="9500"/>
                            </p:stCondLst>
                            <p:childTnLst>
                              <p:par>
                                <p:cTn id="71" presetID="53" presetClass="entr" presetSubtype="16" fill="hold" grpId="0" nodeType="afterEffect">
                                  <p:stCondLst>
                                    <p:cond delay="0"/>
                                  </p:stCondLst>
                                  <p:childTnLst>
                                    <p:set>
                                      <p:cBhvr>
                                        <p:cTn id="72" dur="1" fill="hold">
                                          <p:stCondLst>
                                            <p:cond delay="0"/>
                                          </p:stCondLst>
                                        </p:cTn>
                                        <p:tgtEl>
                                          <p:spTgt spid="453"/>
                                        </p:tgtEl>
                                        <p:attrNameLst>
                                          <p:attrName>style.visibility</p:attrName>
                                        </p:attrNameLst>
                                      </p:cBhvr>
                                      <p:to>
                                        <p:strVal val="visible"/>
                                      </p:to>
                                    </p:set>
                                    <p:anim calcmode="lin" valueType="num">
                                      <p:cBhvr>
                                        <p:cTn id="73" dur="500" fill="hold"/>
                                        <p:tgtEl>
                                          <p:spTgt spid="453"/>
                                        </p:tgtEl>
                                        <p:attrNameLst>
                                          <p:attrName>ppt_w</p:attrName>
                                        </p:attrNameLst>
                                      </p:cBhvr>
                                      <p:tavLst>
                                        <p:tav tm="0">
                                          <p:val>
                                            <p:fltVal val="0"/>
                                          </p:val>
                                        </p:tav>
                                        <p:tav tm="100000">
                                          <p:val>
                                            <p:strVal val="#ppt_w"/>
                                          </p:val>
                                        </p:tav>
                                      </p:tavLst>
                                    </p:anim>
                                    <p:anim calcmode="lin" valueType="num">
                                      <p:cBhvr>
                                        <p:cTn id="74" dur="500" fill="hold"/>
                                        <p:tgtEl>
                                          <p:spTgt spid="453"/>
                                        </p:tgtEl>
                                        <p:attrNameLst>
                                          <p:attrName>ppt_h</p:attrName>
                                        </p:attrNameLst>
                                      </p:cBhvr>
                                      <p:tavLst>
                                        <p:tav tm="0">
                                          <p:val>
                                            <p:fltVal val="0"/>
                                          </p:val>
                                        </p:tav>
                                        <p:tav tm="100000">
                                          <p:val>
                                            <p:strVal val="#ppt_h"/>
                                          </p:val>
                                        </p:tav>
                                      </p:tavLst>
                                    </p:anim>
                                    <p:animEffect transition="in" filter="fade">
                                      <p:cBhvr>
                                        <p:cTn id="75" dur="500"/>
                                        <p:tgtEl>
                                          <p:spTgt spid="453"/>
                                        </p:tgtEl>
                                      </p:cBhvr>
                                    </p:animEffect>
                                  </p:childTnLst>
                                </p:cTn>
                              </p:par>
                            </p:childTnLst>
                          </p:cTn>
                        </p:par>
                        <p:par>
                          <p:cTn id="76" fill="hold">
                            <p:stCondLst>
                              <p:cond delay="10000"/>
                            </p:stCondLst>
                            <p:childTnLst>
                              <p:par>
                                <p:cTn id="77" presetID="22" presetClass="entr" presetSubtype="8" fill="hold" nodeType="afterEffect">
                                  <p:stCondLst>
                                    <p:cond delay="0"/>
                                  </p:stCondLst>
                                  <p:childTnLst>
                                    <p:set>
                                      <p:cBhvr>
                                        <p:cTn id="78" dur="1" fill="hold">
                                          <p:stCondLst>
                                            <p:cond delay="0"/>
                                          </p:stCondLst>
                                        </p:cTn>
                                        <p:tgtEl>
                                          <p:spTgt spid="496"/>
                                        </p:tgtEl>
                                        <p:attrNameLst>
                                          <p:attrName>style.visibility</p:attrName>
                                        </p:attrNameLst>
                                      </p:cBhvr>
                                      <p:to>
                                        <p:strVal val="visible"/>
                                      </p:to>
                                    </p:set>
                                    <p:animEffect transition="in" filter="wipe(left)">
                                      <p:cBhvr>
                                        <p:cTn id="79" dur="1000"/>
                                        <p:tgtEl>
                                          <p:spTgt spid="496"/>
                                        </p:tgtEl>
                                      </p:cBhvr>
                                    </p:animEffect>
                                  </p:childTnLst>
                                </p:cTn>
                              </p:par>
                            </p:childTnLst>
                          </p:cTn>
                        </p:par>
                        <p:par>
                          <p:cTn id="80" fill="hold">
                            <p:stCondLst>
                              <p:cond delay="11000"/>
                            </p:stCondLst>
                            <p:childTnLst>
                              <p:par>
                                <p:cTn id="81" presetID="22" presetClass="entr" presetSubtype="8" fill="hold" grpId="0" nodeType="afterEffect">
                                  <p:stCondLst>
                                    <p:cond delay="0"/>
                                  </p:stCondLst>
                                  <p:childTnLst>
                                    <p:set>
                                      <p:cBhvr>
                                        <p:cTn id="82" dur="1" fill="hold">
                                          <p:stCondLst>
                                            <p:cond delay="0"/>
                                          </p:stCondLst>
                                        </p:cTn>
                                        <p:tgtEl>
                                          <p:spTgt spid="383">
                                            <p:bg/>
                                          </p:spTgt>
                                        </p:tgtEl>
                                        <p:attrNameLst>
                                          <p:attrName>style.visibility</p:attrName>
                                        </p:attrNameLst>
                                      </p:cBhvr>
                                      <p:to>
                                        <p:strVal val="visible"/>
                                      </p:to>
                                    </p:set>
                                    <p:animEffect transition="in" filter="wipe(left)">
                                      <p:cBhvr>
                                        <p:cTn id="83" dur="500"/>
                                        <p:tgtEl>
                                          <p:spTgt spid="383">
                                            <p:bg/>
                                          </p:spTgt>
                                        </p:tgtEl>
                                      </p:cBhvr>
                                    </p:animEffect>
                                  </p:childTnLst>
                                </p:cTn>
                              </p:par>
                            </p:childTnLst>
                          </p:cTn>
                        </p:par>
                        <p:par>
                          <p:cTn id="84" fill="hold">
                            <p:stCondLst>
                              <p:cond delay="11500"/>
                            </p:stCondLst>
                            <p:childTnLst>
                              <p:par>
                                <p:cTn id="85" presetID="22" presetClass="entr" presetSubtype="8" fill="hold" grpId="0" nodeType="afterEffect">
                                  <p:stCondLst>
                                    <p:cond delay="0"/>
                                  </p:stCondLst>
                                  <p:childTnLst>
                                    <p:set>
                                      <p:cBhvr>
                                        <p:cTn id="86" dur="1" fill="hold">
                                          <p:stCondLst>
                                            <p:cond delay="0"/>
                                          </p:stCondLst>
                                        </p:cTn>
                                        <p:tgtEl>
                                          <p:spTgt spid="383">
                                            <p:txEl>
                                              <p:pRg st="0" end="0"/>
                                            </p:txEl>
                                          </p:spTgt>
                                        </p:tgtEl>
                                        <p:attrNameLst>
                                          <p:attrName>style.visibility</p:attrName>
                                        </p:attrNameLst>
                                      </p:cBhvr>
                                      <p:to>
                                        <p:strVal val="visible"/>
                                      </p:to>
                                    </p:set>
                                    <p:animEffect transition="in" filter="wipe(left)">
                                      <p:cBhvr>
                                        <p:cTn id="87" dur="500"/>
                                        <p:tgtEl>
                                          <p:spTgt spid="383">
                                            <p:txEl>
                                              <p:pRg st="0" end="0"/>
                                            </p:txEl>
                                          </p:spTgt>
                                        </p:tgtEl>
                                      </p:cBhvr>
                                    </p:animEffect>
                                  </p:childTnLst>
                                </p:cTn>
                              </p:par>
                            </p:childTnLst>
                          </p:cTn>
                        </p:par>
                        <p:par>
                          <p:cTn id="88" fill="hold">
                            <p:stCondLst>
                              <p:cond delay="12000"/>
                            </p:stCondLst>
                            <p:childTnLst>
                              <p:par>
                                <p:cTn id="89" presetID="53" presetClass="entr" presetSubtype="16" fill="hold" grpId="0" nodeType="afterEffect">
                                  <p:stCondLst>
                                    <p:cond delay="0"/>
                                  </p:stCondLst>
                                  <p:childTnLst>
                                    <p:set>
                                      <p:cBhvr>
                                        <p:cTn id="90" dur="1" fill="hold">
                                          <p:stCondLst>
                                            <p:cond delay="0"/>
                                          </p:stCondLst>
                                        </p:cTn>
                                        <p:tgtEl>
                                          <p:spTgt spid="384"/>
                                        </p:tgtEl>
                                        <p:attrNameLst>
                                          <p:attrName>style.visibility</p:attrName>
                                        </p:attrNameLst>
                                      </p:cBhvr>
                                      <p:to>
                                        <p:strVal val="visible"/>
                                      </p:to>
                                    </p:set>
                                    <p:anim calcmode="lin" valueType="num">
                                      <p:cBhvr>
                                        <p:cTn id="91" dur="500" fill="hold"/>
                                        <p:tgtEl>
                                          <p:spTgt spid="384"/>
                                        </p:tgtEl>
                                        <p:attrNameLst>
                                          <p:attrName>ppt_w</p:attrName>
                                        </p:attrNameLst>
                                      </p:cBhvr>
                                      <p:tavLst>
                                        <p:tav tm="0">
                                          <p:val>
                                            <p:fltVal val="0"/>
                                          </p:val>
                                        </p:tav>
                                        <p:tav tm="100000">
                                          <p:val>
                                            <p:strVal val="#ppt_w"/>
                                          </p:val>
                                        </p:tav>
                                      </p:tavLst>
                                    </p:anim>
                                    <p:anim calcmode="lin" valueType="num">
                                      <p:cBhvr>
                                        <p:cTn id="92" dur="500" fill="hold"/>
                                        <p:tgtEl>
                                          <p:spTgt spid="384"/>
                                        </p:tgtEl>
                                        <p:attrNameLst>
                                          <p:attrName>ppt_h</p:attrName>
                                        </p:attrNameLst>
                                      </p:cBhvr>
                                      <p:tavLst>
                                        <p:tav tm="0">
                                          <p:val>
                                            <p:fltVal val="0"/>
                                          </p:val>
                                        </p:tav>
                                        <p:tav tm="100000">
                                          <p:val>
                                            <p:strVal val="#ppt_h"/>
                                          </p:val>
                                        </p:tav>
                                      </p:tavLst>
                                    </p:anim>
                                    <p:animEffect transition="in" filter="fade">
                                      <p:cBhvr>
                                        <p:cTn id="93" dur="500"/>
                                        <p:tgtEl>
                                          <p:spTgt spid="384"/>
                                        </p:tgtEl>
                                      </p:cBhvr>
                                    </p:animEffect>
                                  </p:childTnLst>
                                </p:cTn>
                              </p:par>
                            </p:childTnLst>
                          </p:cTn>
                        </p:par>
                        <p:par>
                          <p:cTn id="94" fill="hold">
                            <p:stCondLst>
                              <p:cond delay="12500"/>
                            </p:stCondLst>
                            <p:childTnLst>
                              <p:par>
                                <p:cTn id="95" presetID="22" presetClass="entr" presetSubtype="2" fill="hold" nodeType="afterEffect">
                                  <p:stCondLst>
                                    <p:cond delay="0"/>
                                  </p:stCondLst>
                                  <p:childTnLst>
                                    <p:set>
                                      <p:cBhvr>
                                        <p:cTn id="96" dur="1" fill="hold">
                                          <p:stCondLst>
                                            <p:cond delay="0"/>
                                          </p:stCondLst>
                                        </p:cTn>
                                        <p:tgtEl>
                                          <p:spTgt spid="387"/>
                                        </p:tgtEl>
                                        <p:attrNameLst>
                                          <p:attrName>style.visibility</p:attrName>
                                        </p:attrNameLst>
                                      </p:cBhvr>
                                      <p:to>
                                        <p:strVal val="visible"/>
                                      </p:to>
                                    </p:set>
                                    <p:animEffect transition="in" filter="wipe(right)">
                                      <p:cBhvr>
                                        <p:cTn id="97" dur="1000"/>
                                        <p:tgtEl>
                                          <p:spTgt spid="387"/>
                                        </p:tgtEl>
                                      </p:cBhvr>
                                    </p:animEffect>
                                  </p:childTnLst>
                                </p:cTn>
                              </p:par>
                            </p:childTnLst>
                          </p:cTn>
                        </p:par>
                        <p:par>
                          <p:cTn id="98" fill="hold">
                            <p:stCondLst>
                              <p:cond delay="13500"/>
                            </p:stCondLst>
                            <p:childTnLst>
                              <p:par>
                                <p:cTn id="99" presetID="53" presetClass="entr" presetSubtype="16" fill="hold" grpId="0" nodeType="afterEffect">
                                  <p:stCondLst>
                                    <p:cond delay="0"/>
                                  </p:stCondLst>
                                  <p:childTnLst>
                                    <p:set>
                                      <p:cBhvr>
                                        <p:cTn id="100" dur="1" fill="hold">
                                          <p:stCondLst>
                                            <p:cond delay="0"/>
                                          </p:stCondLst>
                                        </p:cTn>
                                        <p:tgtEl>
                                          <p:spTgt spid="385"/>
                                        </p:tgtEl>
                                        <p:attrNameLst>
                                          <p:attrName>style.visibility</p:attrName>
                                        </p:attrNameLst>
                                      </p:cBhvr>
                                      <p:to>
                                        <p:strVal val="visible"/>
                                      </p:to>
                                    </p:set>
                                    <p:anim calcmode="lin" valueType="num">
                                      <p:cBhvr>
                                        <p:cTn id="101" dur="500" fill="hold"/>
                                        <p:tgtEl>
                                          <p:spTgt spid="385"/>
                                        </p:tgtEl>
                                        <p:attrNameLst>
                                          <p:attrName>ppt_w</p:attrName>
                                        </p:attrNameLst>
                                      </p:cBhvr>
                                      <p:tavLst>
                                        <p:tav tm="0">
                                          <p:val>
                                            <p:fltVal val="0"/>
                                          </p:val>
                                        </p:tav>
                                        <p:tav tm="100000">
                                          <p:val>
                                            <p:strVal val="#ppt_w"/>
                                          </p:val>
                                        </p:tav>
                                      </p:tavLst>
                                    </p:anim>
                                    <p:anim calcmode="lin" valueType="num">
                                      <p:cBhvr>
                                        <p:cTn id="102" dur="500" fill="hold"/>
                                        <p:tgtEl>
                                          <p:spTgt spid="385"/>
                                        </p:tgtEl>
                                        <p:attrNameLst>
                                          <p:attrName>ppt_h</p:attrName>
                                        </p:attrNameLst>
                                      </p:cBhvr>
                                      <p:tavLst>
                                        <p:tav tm="0">
                                          <p:val>
                                            <p:fltVal val="0"/>
                                          </p:val>
                                        </p:tav>
                                        <p:tav tm="100000">
                                          <p:val>
                                            <p:strVal val="#ppt_h"/>
                                          </p:val>
                                        </p:tav>
                                      </p:tavLst>
                                    </p:anim>
                                    <p:animEffect transition="in" filter="fade">
                                      <p:cBhvr>
                                        <p:cTn id="103" dur="500"/>
                                        <p:tgtEl>
                                          <p:spTgt spid="385"/>
                                        </p:tgtEl>
                                      </p:cBhvr>
                                    </p:animEffect>
                                  </p:childTnLst>
                                </p:cTn>
                              </p:par>
                            </p:childTnLst>
                          </p:cTn>
                        </p:par>
                        <p:par>
                          <p:cTn id="104" fill="hold">
                            <p:stCondLst>
                              <p:cond delay="14000"/>
                            </p:stCondLst>
                            <p:childTnLst>
                              <p:par>
                                <p:cTn id="105" presetID="22" presetClass="entr" presetSubtype="2" fill="hold" nodeType="afterEffect">
                                  <p:stCondLst>
                                    <p:cond delay="0"/>
                                  </p:stCondLst>
                                  <p:childTnLst>
                                    <p:set>
                                      <p:cBhvr>
                                        <p:cTn id="106" dur="1" fill="hold">
                                          <p:stCondLst>
                                            <p:cond delay="0"/>
                                          </p:stCondLst>
                                        </p:cTn>
                                        <p:tgtEl>
                                          <p:spTgt spid="408"/>
                                        </p:tgtEl>
                                        <p:attrNameLst>
                                          <p:attrName>style.visibility</p:attrName>
                                        </p:attrNameLst>
                                      </p:cBhvr>
                                      <p:to>
                                        <p:strVal val="visible"/>
                                      </p:to>
                                    </p:set>
                                    <p:animEffect transition="in" filter="wipe(right)">
                                      <p:cBhvr>
                                        <p:cTn id="107" dur="1000"/>
                                        <p:tgtEl>
                                          <p:spTgt spid="408"/>
                                        </p:tgtEl>
                                      </p:cBhvr>
                                    </p:animEffect>
                                  </p:childTnLst>
                                </p:cTn>
                              </p:par>
                            </p:childTnLst>
                          </p:cTn>
                        </p:par>
                        <p:par>
                          <p:cTn id="108" fill="hold">
                            <p:stCondLst>
                              <p:cond delay="15000"/>
                            </p:stCondLst>
                            <p:childTnLst>
                              <p:par>
                                <p:cTn id="109" presetID="53" presetClass="entr" presetSubtype="16" fill="hold" grpId="0" nodeType="afterEffect">
                                  <p:stCondLst>
                                    <p:cond delay="0"/>
                                  </p:stCondLst>
                                  <p:childTnLst>
                                    <p:set>
                                      <p:cBhvr>
                                        <p:cTn id="110" dur="1" fill="hold">
                                          <p:stCondLst>
                                            <p:cond delay="0"/>
                                          </p:stCondLst>
                                        </p:cTn>
                                        <p:tgtEl>
                                          <p:spTgt spid="386"/>
                                        </p:tgtEl>
                                        <p:attrNameLst>
                                          <p:attrName>style.visibility</p:attrName>
                                        </p:attrNameLst>
                                      </p:cBhvr>
                                      <p:to>
                                        <p:strVal val="visible"/>
                                      </p:to>
                                    </p:set>
                                    <p:anim calcmode="lin" valueType="num">
                                      <p:cBhvr>
                                        <p:cTn id="111" dur="500" fill="hold"/>
                                        <p:tgtEl>
                                          <p:spTgt spid="386"/>
                                        </p:tgtEl>
                                        <p:attrNameLst>
                                          <p:attrName>ppt_w</p:attrName>
                                        </p:attrNameLst>
                                      </p:cBhvr>
                                      <p:tavLst>
                                        <p:tav tm="0">
                                          <p:val>
                                            <p:fltVal val="0"/>
                                          </p:val>
                                        </p:tav>
                                        <p:tav tm="100000">
                                          <p:val>
                                            <p:strVal val="#ppt_w"/>
                                          </p:val>
                                        </p:tav>
                                      </p:tavLst>
                                    </p:anim>
                                    <p:anim calcmode="lin" valueType="num">
                                      <p:cBhvr>
                                        <p:cTn id="112" dur="500" fill="hold"/>
                                        <p:tgtEl>
                                          <p:spTgt spid="386"/>
                                        </p:tgtEl>
                                        <p:attrNameLst>
                                          <p:attrName>ppt_h</p:attrName>
                                        </p:attrNameLst>
                                      </p:cBhvr>
                                      <p:tavLst>
                                        <p:tav tm="0">
                                          <p:val>
                                            <p:fltVal val="0"/>
                                          </p:val>
                                        </p:tav>
                                        <p:tav tm="100000">
                                          <p:val>
                                            <p:strVal val="#ppt_h"/>
                                          </p:val>
                                        </p:tav>
                                      </p:tavLst>
                                    </p:anim>
                                    <p:animEffect transition="in" filter="fade">
                                      <p:cBhvr>
                                        <p:cTn id="113" dur="500"/>
                                        <p:tgtEl>
                                          <p:spTgt spid="386"/>
                                        </p:tgtEl>
                                      </p:cBhvr>
                                    </p:animEffect>
                                  </p:childTnLst>
                                </p:cTn>
                              </p:par>
                            </p:childTnLst>
                          </p:cTn>
                        </p:par>
                        <p:par>
                          <p:cTn id="114" fill="hold">
                            <p:stCondLst>
                              <p:cond delay="15500"/>
                            </p:stCondLst>
                            <p:childTnLst>
                              <p:par>
                                <p:cTn id="115" presetID="22" presetClass="entr" presetSubtype="2" fill="hold" nodeType="afterEffect">
                                  <p:stCondLst>
                                    <p:cond delay="0"/>
                                  </p:stCondLst>
                                  <p:childTnLst>
                                    <p:set>
                                      <p:cBhvr>
                                        <p:cTn id="116" dur="1" fill="hold">
                                          <p:stCondLst>
                                            <p:cond delay="0"/>
                                          </p:stCondLst>
                                        </p:cTn>
                                        <p:tgtEl>
                                          <p:spTgt spid="429"/>
                                        </p:tgtEl>
                                        <p:attrNameLst>
                                          <p:attrName>style.visibility</p:attrName>
                                        </p:attrNameLst>
                                      </p:cBhvr>
                                      <p:to>
                                        <p:strVal val="visible"/>
                                      </p:to>
                                    </p:set>
                                    <p:animEffect transition="in" filter="wipe(right)">
                                      <p:cBhvr>
                                        <p:cTn id="117" dur="1000"/>
                                        <p:tgtEl>
                                          <p:spTgt spid="429"/>
                                        </p:tgtEl>
                                      </p:cBhvr>
                                    </p:animEffect>
                                  </p:childTnLst>
                                </p:cTn>
                              </p:par>
                            </p:childTnLst>
                          </p:cTn>
                        </p:par>
                        <p:par>
                          <p:cTn id="118" fill="hold">
                            <p:stCondLst>
                              <p:cond delay="16500"/>
                            </p:stCondLst>
                            <p:childTnLst>
                              <p:par>
                                <p:cTn id="119" presetID="22" presetClass="entr" presetSubtype="8" fill="hold" grpId="0" nodeType="afterEffect">
                                  <p:stCondLst>
                                    <p:cond delay="0"/>
                                  </p:stCondLst>
                                  <p:childTnLst>
                                    <p:set>
                                      <p:cBhvr>
                                        <p:cTn id="120" dur="1" fill="hold">
                                          <p:stCondLst>
                                            <p:cond delay="0"/>
                                          </p:stCondLst>
                                        </p:cTn>
                                        <p:tgtEl>
                                          <p:spTgt spid="517">
                                            <p:bg/>
                                          </p:spTgt>
                                        </p:tgtEl>
                                        <p:attrNameLst>
                                          <p:attrName>style.visibility</p:attrName>
                                        </p:attrNameLst>
                                      </p:cBhvr>
                                      <p:to>
                                        <p:strVal val="visible"/>
                                      </p:to>
                                    </p:set>
                                    <p:animEffect transition="in" filter="wipe(left)">
                                      <p:cBhvr>
                                        <p:cTn id="121" dur="500"/>
                                        <p:tgtEl>
                                          <p:spTgt spid="517">
                                            <p:bg/>
                                          </p:spTgt>
                                        </p:tgtEl>
                                      </p:cBhvr>
                                    </p:animEffect>
                                  </p:childTnLst>
                                </p:cTn>
                              </p:par>
                            </p:childTnLst>
                          </p:cTn>
                        </p:par>
                        <p:par>
                          <p:cTn id="122" fill="hold">
                            <p:stCondLst>
                              <p:cond delay="17000"/>
                            </p:stCondLst>
                            <p:childTnLst>
                              <p:par>
                                <p:cTn id="123" presetID="22" presetClass="entr" presetSubtype="8" fill="hold" grpId="0" nodeType="afterEffect">
                                  <p:stCondLst>
                                    <p:cond delay="0"/>
                                  </p:stCondLst>
                                  <p:childTnLst>
                                    <p:set>
                                      <p:cBhvr>
                                        <p:cTn id="124" dur="1" fill="hold">
                                          <p:stCondLst>
                                            <p:cond delay="0"/>
                                          </p:stCondLst>
                                        </p:cTn>
                                        <p:tgtEl>
                                          <p:spTgt spid="517">
                                            <p:txEl>
                                              <p:pRg st="0" end="0"/>
                                            </p:txEl>
                                          </p:spTgt>
                                        </p:tgtEl>
                                        <p:attrNameLst>
                                          <p:attrName>style.visibility</p:attrName>
                                        </p:attrNameLst>
                                      </p:cBhvr>
                                      <p:to>
                                        <p:strVal val="visible"/>
                                      </p:to>
                                    </p:set>
                                    <p:animEffect transition="in" filter="wipe(left)">
                                      <p:cBhvr>
                                        <p:cTn id="125" dur="500"/>
                                        <p:tgtEl>
                                          <p:spTgt spid="517">
                                            <p:txEl>
                                              <p:pRg st="0" end="0"/>
                                            </p:txEl>
                                          </p:spTgt>
                                        </p:tgtEl>
                                      </p:cBhvr>
                                    </p:animEffect>
                                  </p:childTnLst>
                                </p:cTn>
                              </p:par>
                            </p:childTnLst>
                          </p:cTn>
                        </p:par>
                        <p:par>
                          <p:cTn id="126" fill="hold">
                            <p:stCondLst>
                              <p:cond delay="17500"/>
                            </p:stCondLst>
                            <p:childTnLst>
                              <p:par>
                                <p:cTn id="127" presetID="53" presetClass="entr" presetSubtype="16" fill="hold" grpId="0" nodeType="afterEffect">
                                  <p:stCondLst>
                                    <p:cond delay="0"/>
                                  </p:stCondLst>
                                  <p:childTnLst>
                                    <p:set>
                                      <p:cBhvr>
                                        <p:cTn id="128" dur="1" fill="hold">
                                          <p:stCondLst>
                                            <p:cond delay="0"/>
                                          </p:stCondLst>
                                        </p:cTn>
                                        <p:tgtEl>
                                          <p:spTgt spid="518"/>
                                        </p:tgtEl>
                                        <p:attrNameLst>
                                          <p:attrName>style.visibility</p:attrName>
                                        </p:attrNameLst>
                                      </p:cBhvr>
                                      <p:to>
                                        <p:strVal val="visible"/>
                                      </p:to>
                                    </p:set>
                                    <p:anim calcmode="lin" valueType="num">
                                      <p:cBhvr>
                                        <p:cTn id="129" dur="500" fill="hold"/>
                                        <p:tgtEl>
                                          <p:spTgt spid="518"/>
                                        </p:tgtEl>
                                        <p:attrNameLst>
                                          <p:attrName>ppt_w</p:attrName>
                                        </p:attrNameLst>
                                      </p:cBhvr>
                                      <p:tavLst>
                                        <p:tav tm="0">
                                          <p:val>
                                            <p:fltVal val="0"/>
                                          </p:val>
                                        </p:tav>
                                        <p:tav tm="100000">
                                          <p:val>
                                            <p:strVal val="#ppt_w"/>
                                          </p:val>
                                        </p:tav>
                                      </p:tavLst>
                                    </p:anim>
                                    <p:anim calcmode="lin" valueType="num">
                                      <p:cBhvr>
                                        <p:cTn id="130" dur="500" fill="hold"/>
                                        <p:tgtEl>
                                          <p:spTgt spid="518"/>
                                        </p:tgtEl>
                                        <p:attrNameLst>
                                          <p:attrName>ppt_h</p:attrName>
                                        </p:attrNameLst>
                                      </p:cBhvr>
                                      <p:tavLst>
                                        <p:tav tm="0">
                                          <p:val>
                                            <p:fltVal val="0"/>
                                          </p:val>
                                        </p:tav>
                                        <p:tav tm="100000">
                                          <p:val>
                                            <p:strVal val="#ppt_h"/>
                                          </p:val>
                                        </p:tav>
                                      </p:tavLst>
                                    </p:anim>
                                    <p:animEffect transition="in" filter="fade">
                                      <p:cBhvr>
                                        <p:cTn id="131" dur="500"/>
                                        <p:tgtEl>
                                          <p:spTgt spid="518"/>
                                        </p:tgtEl>
                                      </p:cBhvr>
                                    </p:animEffect>
                                  </p:childTnLst>
                                </p:cTn>
                              </p:par>
                            </p:childTnLst>
                          </p:cTn>
                        </p:par>
                        <p:par>
                          <p:cTn id="132" fill="hold">
                            <p:stCondLst>
                              <p:cond delay="18000"/>
                            </p:stCondLst>
                            <p:childTnLst>
                              <p:par>
                                <p:cTn id="133" presetID="22" presetClass="entr" presetSubtype="8" fill="hold" nodeType="afterEffect">
                                  <p:stCondLst>
                                    <p:cond delay="0"/>
                                  </p:stCondLst>
                                  <p:childTnLst>
                                    <p:set>
                                      <p:cBhvr>
                                        <p:cTn id="134" dur="1" fill="hold">
                                          <p:stCondLst>
                                            <p:cond delay="0"/>
                                          </p:stCondLst>
                                        </p:cTn>
                                        <p:tgtEl>
                                          <p:spTgt spid="521"/>
                                        </p:tgtEl>
                                        <p:attrNameLst>
                                          <p:attrName>style.visibility</p:attrName>
                                        </p:attrNameLst>
                                      </p:cBhvr>
                                      <p:to>
                                        <p:strVal val="visible"/>
                                      </p:to>
                                    </p:set>
                                    <p:animEffect transition="in" filter="wipe(left)">
                                      <p:cBhvr>
                                        <p:cTn id="135" dur="1000"/>
                                        <p:tgtEl>
                                          <p:spTgt spid="521"/>
                                        </p:tgtEl>
                                      </p:cBhvr>
                                    </p:animEffect>
                                  </p:childTnLst>
                                </p:cTn>
                              </p:par>
                            </p:childTnLst>
                          </p:cTn>
                        </p:par>
                        <p:par>
                          <p:cTn id="136" fill="hold">
                            <p:stCondLst>
                              <p:cond delay="19000"/>
                            </p:stCondLst>
                            <p:childTnLst>
                              <p:par>
                                <p:cTn id="137" presetID="53" presetClass="entr" presetSubtype="16" fill="hold" grpId="0" nodeType="afterEffect">
                                  <p:stCondLst>
                                    <p:cond delay="0"/>
                                  </p:stCondLst>
                                  <p:childTnLst>
                                    <p:set>
                                      <p:cBhvr>
                                        <p:cTn id="138" dur="1" fill="hold">
                                          <p:stCondLst>
                                            <p:cond delay="0"/>
                                          </p:stCondLst>
                                        </p:cTn>
                                        <p:tgtEl>
                                          <p:spTgt spid="519"/>
                                        </p:tgtEl>
                                        <p:attrNameLst>
                                          <p:attrName>style.visibility</p:attrName>
                                        </p:attrNameLst>
                                      </p:cBhvr>
                                      <p:to>
                                        <p:strVal val="visible"/>
                                      </p:to>
                                    </p:set>
                                    <p:anim calcmode="lin" valueType="num">
                                      <p:cBhvr>
                                        <p:cTn id="139" dur="500" fill="hold"/>
                                        <p:tgtEl>
                                          <p:spTgt spid="519"/>
                                        </p:tgtEl>
                                        <p:attrNameLst>
                                          <p:attrName>ppt_w</p:attrName>
                                        </p:attrNameLst>
                                      </p:cBhvr>
                                      <p:tavLst>
                                        <p:tav tm="0">
                                          <p:val>
                                            <p:fltVal val="0"/>
                                          </p:val>
                                        </p:tav>
                                        <p:tav tm="100000">
                                          <p:val>
                                            <p:strVal val="#ppt_w"/>
                                          </p:val>
                                        </p:tav>
                                      </p:tavLst>
                                    </p:anim>
                                    <p:anim calcmode="lin" valueType="num">
                                      <p:cBhvr>
                                        <p:cTn id="140" dur="500" fill="hold"/>
                                        <p:tgtEl>
                                          <p:spTgt spid="519"/>
                                        </p:tgtEl>
                                        <p:attrNameLst>
                                          <p:attrName>ppt_h</p:attrName>
                                        </p:attrNameLst>
                                      </p:cBhvr>
                                      <p:tavLst>
                                        <p:tav tm="0">
                                          <p:val>
                                            <p:fltVal val="0"/>
                                          </p:val>
                                        </p:tav>
                                        <p:tav tm="100000">
                                          <p:val>
                                            <p:strVal val="#ppt_h"/>
                                          </p:val>
                                        </p:tav>
                                      </p:tavLst>
                                    </p:anim>
                                    <p:animEffect transition="in" filter="fade">
                                      <p:cBhvr>
                                        <p:cTn id="141" dur="500"/>
                                        <p:tgtEl>
                                          <p:spTgt spid="519"/>
                                        </p:tgtEl>
                                      </p:cBhvr>
                                    </p:animEffect>
                                  </p:childTnLst>
                                </p:cTn>
                              </p:par>
                            </p:childTnLst>
                          </p:cTn>
                        </p:par>
                        <p:par>
                          <p:cTn id="142" fill="hold">
                            <p:stCondLst>
                              <p:cond delay="19500"/>
                            </p:stCondLst>
                            <p:childTnLst>
                              <p:par>
                                <p:cTn id="143" presetID="22" presetClass="entr" presetSubtype="8" fill="hold" nodeType="afterEffect">
                                  <p:stCondLst>
                                    <p:cond delay="0"/>
                                  </p:stCondLst>
                                  <p:childTnLst>
                                    <p:set>
                                      <p:cBhvr>
                                        <p:cTn id="144" dur="1" fill="hold">
                                          <p:stCondLst>
                                            <p:cond delay="0"/>
                                          </p:stCondLst>
                                        </p:cTn>
                                        <p:tgtEl>
                                          <p:spTgt spid="542"/>
                                        </p:tgtEl>
                                        <p:attrNameLst>
                                          <p:attrName>style.visibility</p:attrName>
                                        </p:attrNameLst>
                                      </p:cBhvr>
                                      <p:to>
                                        <p:strVal val="visible"/>
                                      </p:to>
                                    </p:set>
                                    <p:animEffect transition="in" filter="wipe(left)">
                                      <p:cBhvr>
                                        <p:cTn id="145" dur="1000"/>
                                        <p:tgtEl>
                                          <p:spTgt spid="542"/>
                                        </p:tgtEl>
                                      </p:cBhvr>
                                    </p:animEffect>
                                  </p:childTnLst>
                                </p:cTn>
                              </p:par>
                            </p:childTnLst>
                          </p:cTn>
                        </p:par>
                        <p:par>
                          <p:cTn id="146" fill="hold">
                            <p:stCondLst>
                              <p:cond delay="20500"/>
                            </p:stCondLst>
                            <p:childTnLst>
                              <p:par>
                                <p:cTn id="147" presetID="53" presetClass="entr" presetSubtype="16" fill="hold" grpId="0" nodeType="afterEffect">
                                  <p:stCondLst>
                                    <p:cond delay="0"/>
                                  </p:stCondLst>
                                  <p:childTnLst>
                                    <p:set>
                                      <p:cBhvr>
                                        <p:cTn id="148" dur="1" fill="hold">
                                          <p:stCondLst>
                                            <p:cond delay="0"/>
                                          </p:stCondLst>
                                        </p:cTn>
                                        <p:tgtEl>
                                          <p:spTgt spid="520"/>
                                        </p:tgtEl>
                                        <p:attrNameLst>
                                          <p:attrName>style.visibility</p:attrName>
                                        </p:attrNameLst>
                                      </p:cBhvr>
                                      <p:to>
                                        <p:strVal val="visible"/>
                                      </p:to>
                                    </p:set>
                                    <p:anim calcmode="lin" valueType="num">
                                      <p:cBhvr>
                                        <p:cTn id="149" dur="500" fill="hold"/>
                                        <p:tgtEl>
                                          <p:spTgt spid="520"/>
                                        </p:tgtEl>
                                        <p:attrNameLst>
                                          <p:attrName>ppt_w</p:attrName>
                                        </p:attrNameLst>
                                      </p:cBhvr>
                                      <p:tavLst>
                                        <p:tav tm="0">
                                          <p:val>
                                            <p:fltVal val="0"/>
                                          </p:val>
                                        </p:tav>
                                        <p:tav tm="100000">
                                          <p:val>
                                            <p:strVal val="#ppt_w"/>
                                          </p:val>
                                        </p:tav>
                                      </p:tavLst>
                                    </p:anim>
                                    <p:anim calcmode="lin" valueType="num">
                                      <p:cBhvr>
                                        <p:cTn id="150" dur="500" fill="hold"/>
                                        <p:tgtEl>
                                          <p:spTgt spid="520"/>
                                        </p:tgtEl>
                                        <p:attrNameLst>
                                          <p:attrName>ppt_h</p:attrName>
                                        </p:attrNameLst>
                                      </p:cBhvr>
                                      <p:tavLst>
                                        <p:tav tm="0">
                                          <p:val>
                                            <p:fltVal val="0"/>
                                          </p:val>
                                        </p:tav>
                                        <p:tav tm="100000">
                                          <p:val>
                                            <p:strVal val="#ppt_h"/>
                                          </p:val>
                                        </p:tav>
                                      </p:tavLst>
                                    </p:anim>
                                    <p:animEffect transition="in" filter="fade">
                                      <p:cBhvr>
                                        <p:cTn id="151" dur="500"/>
                                        <p:tgtEl>
                                          <p:spTgt spid="520"/>
                                        </p:tgtEl>
                                      </p:cBhvr>
                                    </p:animEffect>
                                  </p:childTnLst>
                                </p:cTn>
                              </p:par>
                            </p:childTnLst>
                          </p:cTn>
                        </p:par>
                        <p:par>
                          <p:cTn id="152" fill="hold">
                            <p:stCondLst>
                              <p:cond delay="21000"/>
                            </p:stCondLst>
                            <p:childTnLst>
                              <p:par>
                                <p:cTn id="153" presetID="22" presetClass="entr" presetSubtype="8" fill="hold" nodeType="afterEffect">
                                  <p:stCondLst>
                                    <p:cond delay="0"/>
                                  </p:stCondLst>
                                  <p:childTnLst>
                                    <p:set>
                                      <p:cBhvr>
                                        <p:cTn id="154" dur="1" fill="hold">
                                          <p:stCondLst>
                                            <p:cond delay="0"/>
                                          </p:stCondLst>
                                        </p:cTn>
                                        <p:tgtEl>
                                          <p:spTgt spid="563"/>
                                        </p:tgtEl>
                                        <p:attrNameLst>
                                          <p:attrName>style.visibility</p:attrName>
                                        </p:attrNameLst>
                                      </p:cBhvr>
                                      <p:to>
                                        <p:strVal val="visible"/>
                                      </p:to>
                                    </p:set>
                                    <p:animEffect transition="in" filter="wipe(left)">
                                      <p:cBhvr>
                                        <p:cTn id="155" dur="1000"/>
                                        <p:tgtEl>
                                          <p:spTgt spid="5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 grpId="0" build="p" animBg="1"/>
      <p:bldP spid="226" grpId="0"/>
      <p:bldP spid="228" grpId="0"/>
      <p:bldP spid="230" grpId="0"/>
      <p:bldP spid="383" grpId="0" build="p" animBg="1"/>
      <p:bldP spid="384" grpId="0"/>
      <p:bldP spid="385" grpId="0"/>
      <p:bldP spid="386" grpId="0"/>
      <p:bldP spid="450" grpId="0" build="p" animBg="1"/>
      <p:bldP spid="451" grpId="0"/>
      <p:bldP spid="452" grpId="0"/>
      <p:bldP spid="453" grpId="0"/>
      <p:bldP spid="517" grpId="0" build="p" animBg="1"/>
      <p:bldP spid="518" grpId="0"/>
      <p:bldP spid="519" grpId="0"/>
      <p:bldP spid="520"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2984</TotalTime>
  <Words>1148</Words>
  <Application>Microsoft Office PowerPoint</Application>
  <PresentationFormat>Widescreen</PresentationFormat>
  <Paragraphs>57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568</cp:revision>
  <dcterms:created xsi:type="dcterms:W3CDTF">2015-12-31T02:20:12Z</dcterms:created>
  <dcterms:modified xsi:type="dcterms:W3CDTF">2016-09-17T18:30:39Z</dcterms:modified>
</cp:coreProperties>
</file>