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ED7D31"/>
    <a:srgbClr val="00B0F0"/>
    <a:srgbClr val="3B3838"/>
    <a:srgbClr val="767171"/>
    <a:srgbClr val="AFABAB"/>
    <a:srgbClr val="548235"/>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0591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8849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ev04"/>
          <p:cNvSpPr/>
          <p:nvPr/>
        </p:nvSpPr>
        <p:spPr>
          <a:xfrm rot="18900000">
            <a:off x="9327958" y="1919639"/>
            <a:ext cx="1612996" cy="1612996"/>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48" name="TextBox 47"/>
          <p:cNvSpPr txBox="1"/>
          <p:nvPr/>
        </p:nvSpPr>
        <p:spPr>
          <a:xfrm>
            <a:off x="3475632"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magna aliqua. Ut enim ad minim veniam, quis nostrud exercitation</a:t>
            </a:r>
          </a:p>
        </p:txBody>
      </p:sp>
      <p:grpSp>
        <p:nvGrpSpPr>
          <p:cNvPr id="7" name="Group 6"/>
          <p:cNvGrpSpPr/>
          <p:nvPr/>
        </p:nvGrpSpPr>
        <p:grpSpPr>
          <a:xfrm>
            <a:off x="3962583" y="2136014"/>
            <a:ext cx="1612996" cy="1612996"/>
            <a:chOff x="3962583" y="2136014"/>
            <a:chExt cx="1612996" cy="1612996"/>
          </a:xfrm>
        </p:grpSpPr>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grpSp>
          <p:nvGrpSpPr>
            <p:cNvPr id="57" name="Group 72"/>
            <p:cNvGrpSpPr>
              <a:grpSpLocks noChangeAspect="1"/>
            </p:cNvGrpSpPr>
            <p:nvPr/>
          </p:nvGrpSpPr>
          <p:grpSpPr>
            <a:xfrm>
              <a:off x="4365355" y="2557459"/>
              <a:ext cx="774547" cy="731520"/>
              <a:chOff x="5530851" y="1866899"/>
              <a:chExt cx="285750" cy="269875"/>
            </a:xfrm>
            <a:solidFill>
              <a:srgbClr val="ED7D31"/>
            </a:solidFill>
          </p:grpSpPr>
          <p:sp>
            <p:nvSpPr>
              <p:cNvPr id="58"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 name="Group 8"/>
          <p:cNvGrpSpPr/>
          <p:nvPr/>
        </p:nvGrpSpPr>
        <p:grpSpPr>
          <a:xfrm>
            <a:off x="6678191" y="2136014"/>
            <a:ext cx="1612996" cy="1612996"/>
            <a:chOff x="6678191" y="2136014"/>
            <a:chExt cx="1612996" cy="1612996"/>
          </a:xfrm>
        </p:grpSpPr>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grpSp>
          <p:nvGrpSpPr>
            <p:cNvPr id="60" name="Group 67"/>
            <p:cNvGrpSpPr>
              <a:grpSpLocks noChangeAspect="1"/>
            </p:cNvGrpSpPr>
            <p:nvPr/>
          </p:nvGrpSpPr>
          <p:grpSpPr>
            <a:xfrm>
              <a:off x="7116755" y="2535263"/>
              <a:ext cx="740126" cy="731520"/>
              <a:chOff x="3959226" y="1355724"/>
              <a:chExt cx="273050" cy="269875"/>
            </a:xfrm>
            <a:solidFill>
              <a:srgbClr val="A5A5A5"/>
            </a:solidFill>
          </p:grpSpPr>
          <p:sp>
            <p:nvSpPr>
              <p:cNvPr id="61" name="Freeform 108"/>
              <p:cNvSpPr>
                <a:spLocks/>
              </p:cNvSpPr>
              <p:nvPr/>
            </p:nvSpPr>
            <p:spPr bwMode="auto">
              <a:xfrm>
                <a:off x="3983038" y="1376361"/>
                <a:ext cx="249238" cy="249238"/>
              </a:xfrm>
              <a:custGeom>
                <a:avLst/>
                <a:gdLst/>
                <a:ahLst/>
                <a:cxnLst>
                  <a:cxn ang="0">
                    <a:pos x="54" y="0"/>
                  </a:cxn>
                  <a:cxn ang="0">
                    <a:pos x="25" y="9"/>
                  </a:cxn>
                  <a:cxn ang="0">
                    <a:pos x="25" y="10"/>
                  </a:cxn>
                  <a:cxn ang="0">
                    <a:pos x="30" y="16"/>
                  </a:cxn>
                  <a:cxn ang="0">
                    <a:pos x="32" y="16"/>
                  </a:cxn>
                  <a:cxn ang="0">
                    <a:pos x="54" y="10"/>
                  </a:cxn>
                  <a:cxn ang="0">
                    <a:pos x="99" y="54"/>
                  </a:cxn>
                  <a:cxn ang="0">
                    <a:pos x="54" y="99"/>
                  </a:cxn>
                  <a:cxn ang="0">
                    <a:pos x="10" y="54"/>
                  </a:cxn>
                  <a:cxn ang="0">
                    <a:pos x="14" y="34"/>
                  </a:cxn>
                  <a:cxn ang="0">
                    <a:pos x="15" y="32"/>
                  </a:cxn>
                  <a:cxn ang="0">
                    <a:pos x="9" y="27"/>
                  </a:cxn>
                  <a:cxn ang="0">
                    <a:pos x="7" y="27"/>
                  </a:cxn>
                  <a:cxn ang="0">
                    <a:pos x="0" y="54"/>
                  </a:cxn>
                  <a:cxn ang="0">
                    <a:pos x="54" y="109"/>
                  </a:cxn>
                  <a:cxn ang="0">
                    <a:pos x="109" y="54"/>
                  </a:cxn>
                  <a:cxn ang="0">
                    <a:pos x="54" y="0"/>
                  </a:cxn>
                </a:cxnLst>
                <a:rect l="0" t="0" r="r" b="b"/>
                <a:pathLst>
                  <a:path w="109" h="109">
                    <a:moveTo>
                      <a:pt x="54" y="0"/>
                    </a:moveTo>
                    <a:cubicBezTo>
                      <a:pt x="44" y="0"/>
                      <a:pt x="33" y="3"/>
                      <a:pt x="25" y="9"/>
                    </a:cubicBezTo>
                    <a:cubicBezTo>
                      <a:pt x="25" y="9"/>
                      <a:pt x="24" y="9"/>
                      <a:pt x="25" y="10"/>
                    </a:cubicBezTo>
                    <a:cubicBezTo>
                      <a:pt x="30" y="16"/>
                      <a:pt x="30" y="16"/>
                      <a:pt x="30" y="16"/>
                    </a:cubicBezTo>
                    <a:cubicBezTo>
                      <a:pt x="31" y="16"/>
                      <a:pt x="32" y="16"/>
                      <a:pt x="32" y="16"/>
                    </a:cubicBezTo>
                    <a:cubicBezTo>
                      <a:pt x="39" y="12"/>
                      <a:pt x="46" y="10"/>
                      <a:pt x="54" y="10"/>
                    </a:cubicBezTo>
                    <a:cubicBezTo>
                      <a:pt x="79" y="10"/>
                      <a:pt x="99" y="30"/>
                      <a:pt x="99" y="54"/>
                    </a:cubicBezTo>
                    <a:cubicBezTo>
                      <a:pt x="99" y="79"/>
                      <a:pt x="79" y="99"/>
                      <a:pt x="54" y="99"/>
                    </a:cubicBezTo>
                    <a:cubicBezTo>
                      <a:pt x="30" y="99"/>
                      <a:pt x="10" y="79"/>
                      <a:pt x="10" y="54"/>
                    </a:cubicBezTo>
                    <a:cubicBezTo>
                      <a:pt x="10" y="47"/>
                      <a:pt x="11" y="40"/>
                      <a:pt x="14" y="34"/>
                    </a:cubicBezTo>
                    <a:cubicBezTo>
                      <a:pt x="15" y="33"/>
                      <a:pt x="15" y="32"/>
                      <a:pt x="15" y="32"/>
                    </a:cubicBezTo>
                    <a:cubicBezTo>
                      <a:pt x="9" y="27"/>
                      <a:pt x="9" y="27"/>
                      <a:pt x="9" y="27"/>
                    </a:cubicBezTo>
                    <a:cubicBezTo>
                      <a:pt x="8" y="26"/>
                      <a:pt x="8" y="27"/>
                      <a:pt x="7" y="27"/>
                    </a:cubicBezTo>
                    <a:cubicBezTo>
                      <a:pt x="3" y="35"/>
                      <a:pt x="0" y="45"/>
                      <a:pt x="0" y="54"/>
                    </a:cubicBezTo>
                    <a:cubicBezTo>
                      <a:pt x="0" y="84"/>
                      <a:pt x="24" y="109"/>
                      <a:pt x="54" y="109"/>
                    </a:cubicBezTo>
                    <a:cubicBezTo>
                      <a:pt x="84" y="109"/>
                      <a:pt x="109" y="84"/>
                      <a:pt x="109" y="54"/>
                    </a:cubicBezTo>
                    <a:cubicBezTo>
                      <a:pt x="109" y="24"/>
                      <a:pt x="84" y="0"/>
                      <a:pt x="5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09"/>
              <p:cNvSpPr>
                <a:spLocks/>
              </p:cNvSpPr>
              <p:nvPr/>
            </p:nvSpPr>
            <p:spPr bwMode="auto">
              <a:xfrm>
                <a:off x="3959226" y="1355724"/>
                <a:ext cx="153988" cy="153988"/>
              </a:xfrm>
              <a:custGeom>
                <a:avLst/>
                <a:gdLst/>
                <a:ahLst/>
                <a:cxnLst>
                  <a:cxn ang="0">
                    <a:pos x="63" y="67"/>
                  </a:cxn>
                  <a:cxn ang="0">
                    <a:pos x="58" y="65"/>
                  </a:cxn>
                  <a:cxn ang="0">
                    <a:pos x="17" y="24"/>
                  </a:cxn>
                  <a:cxn ang="0">
                    <a:pos x="13" y="22"/>
                  </a:cxn>
                  <a:cxn ang="0">
                    <a:pos x="8" y="21"/>
                  </a:cxn>
                  <a:cxn ang="0">
                    <a:pos x="1" y="13"/>
                  </a:cxn>
                  <a:cxn ang="0">
                    <a:pos x="2" y="10"/>
                  </a:cxn>
                  <a:cxn ang="0">
                    <a:pos x="5" y="9"/>
                  </a:cxn>
                  <a:cxn ang="0">
                    <a:pos x="9" y="5"/>
                  </a:cxn>
                  <a:cxn ang="0">
                    <a:pos x="10" y="2"/>
                  </a:cxn>
                  <a:cxn ang="0">
                    <a:pos x="13" y="2"/>
                  </a:cxn>
                  <a:cxn ang="0">
                    <a:pos x="20" y="9"/>
                  </a:cxn>
                  <a:cxn ang="0">
                    <a:pos x="22" y="13"/>
                  </a:cxn>
                  <a:cxn ang="0">
                    <a:pos x="23" y="17"/>
                  </a:cxn>
                  <a:cxn ang="0">
                    <a:pos x="64" y="58"/>
                  </a:cxn>
                  <a:cxn ang="0">
                    <a:pos x="67" y="64"/>
                  </a:cxn>
                  <a:cxn ang="0">
                    <a:pos x="67" y="64"/>
                  </a:cxn>
                  <a:cxn ang="0">
                    <a:pos x="64" y="67"/>
                  </a:cxn>
                  <a:cxn ang="0">
                    <a:pos x="63" y="67"/>
                  </a:cxn>
                </a:cxnLst>
                <a:rect l="0" t="0" r="r" b="b"/>
                <a:pathLst>
                  <a:path w="67" h="67">
                    <a:moveTo>
                      <a:pt x="63" y="67"/>
                    </a:moveTo>
                    <a:cubicBezTo>
                      <a:pt x="62" y="67"/>
                      <a:pt x="59" y="66"/>
                      <a:pt x="58" y="65"/>
                    </a:cubicBezTo>
                    <a:cubicBezTo>
                      <a:pt x="17" y="24"/>
                      <a:pt x="17" y="24"/>
                      <a:pt x="17" y="24"/>
                    </a:cubicBezTo>
                    <a:cubicBezTo>
                      <a:pt x="16" y="22"/>
                      <a:pt x="14" y="22"/>
                      <a:pt x="13" y="22"/>
                    </a:cubicBezTo>
                    <a:cubicBezTo>
                      <a:pt x="12" y="23"/>
                      <a:pt x="10" y="22"/>
                      <a:pt x="8" y="21"/>
                    </a:cubicBezTo>
                    <a:cubicBezTo>
                      <a:pt x="1" y="13"/>
                      <a:pt x="1" y="13"/>
                      <a:pt x="1" y="13"/>
                    </a:cubicBezTo>
                    <a:cubicBezTo>
                      <a:pt x="0" y="12"/>
                      <a:pt x="0" y="11"/>
                      <a:pt x="2" y="10"/>
                    </a:cubicBezTo>
                    <a:cubicBezTo>
                      <a:pt x="5" y="9"/>
                      <a:pt x="5" y="9"/>
                      <a:pt x="5" y="9"/>
                    </a:cubicBezTo>
                    <a:cubicBezTo>
                      <a:pt x="7" y="9"/>
                      <a:pt x="8" y="7"/>
                      <a:pt x="9" y="5"/>
                    </a:cubicBezTo>
                    <a:cubicBezTo>
                      <a:pt x="10" y="2"/>
                      <a:pt x="10" y="2"/>
                      <a:pt x="10" y="2"/>
                    </a:cubicBezTo>
                    <a:cubicBezTo>
                      <a:pt x="10" y="1"/>
                      <a:pt x="12" y="0"/>
                      <a:pt x="13" y="2"/>
                    </a:cubicBezTo>
                    <a:cubicBezTo>
                      <a:pt x="20" y="9"/>
                      <a:pt x="20" y="9"/>
                      <a:pt x="20" y="9"/>
                    </a:cubicBezTo>
                    <a:cubicBezTo>
                      <a:pt x="22" y="10"/>
                      <a:pt x="22" y="12"/>
                      <a:pt x="22" y="13"/>
                    </a:cubicBezTo>
                    <a:cubicBezTo>
                      <a:pt x="21" y="14"/>
                      <a:pt x="22" y="16"/>
                      <a:pt x="23" y="17"/>
                    </a:cubicBezTo>
                    <a:cubicBezTo>
                      <a:pt x="64" y="58"/>
                      <a:pt x="64" y="58"/>
                      <a:pt x="64" y="58"/>
                    </a:cubicBezTo>
                    <a:cubicBezTo>
                      <a:pt x="66" y="59"/>
                      <a:pt x="67" y="62"/>
                      <a:pt x="67" y="64"/>
                    </a:cubicBezTo>
                    <a:cubicBezTo>
                      <a:pt x="67" y="64"/>
                      <a:pt x="67" y="64"/>
                      <a:pt x="67" y="64"/>
                    </a:cubicBezTo>
                    <a:cubicBezTo>
                      <a:pt x="67" y="66"/>
                      <a:pt x="66" y="67"/>
                      <a:pt x="64" y="67"/>
                    </a:cubicBezTo>
                    <a:lnTo>
                      <a:pt x="63"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10"/>
              <p:cNvSpPr>
                <a:spLocks/>
              </p:cNvSpPr>
              <p:nvPr/>
            </p:nvSpPr>
            <p:spPr bwMode="auto">
              <a:xfrm>
                <a:off x="4071938" y="1465261"/>
                <a:ext cx="71438" cy="71438"/>
              </a:xfrm>
              <a:custGeom>
                <a:avLst/>
                <a:gdLst/>
                <a:ahLst/>
                <a:cxnLst>
                  <a:cxn ang="0">
                    <a:pos x="16" y="1"/>
                  </a:cxn>
                  <a:cxn ang="0">
                    <a:pos x="20" y="6"/>
                  </a:cxn>
                  <a:cxn ang="0">
                    <a:pos x="24" y="15"/>
                  </a:cxn>
                  <a:cxn ang="0">
                    <a:pos x="24" y="16"/>
                  </a:cxn>
                  <a:cxn ang="0">
                    <a:pos x="22" y="23"/>
                  </a:cxn>
                  <a:cxn ang="0">
                    <a:pos x="15" y="26"/>
                  </a:cxn>
                  <a:cxn ang="0">
                    <a:pos x="14" y="26"/>
                  </a:cxn>
                  <a:cxn ang="0">
                    <a:pos x="14" y="26"/>
                  </a:cxn>
                  <a:cxn ang="0">
                    <a:pos x="4" y="21"/>
                  </a:cxn>
                  <a:cxn ang="0">
                    <a:pos x="2" y="19"/>
                  </a:cxn>
                  <a:cxn ang="0">
                    <a:pos x="1" y="20"/>
                  </a:cxn>
                  <a:cxn ang="0">
                    <a:pos x="15" y="31"/>
                  </a:cxn>
                  <a:cxn ang="0">
                    <a:pos x="31" y="15"/>
                  </a:cxn>
                  <a:cxn ang="0">
                    <a:pos x="17" y="0"/>
                  </a:cxn>
                  <a:cxn ang="0">
                    <a:pos x="16" y="1"/>
                  </a:cxn>
                </a:cxnLst>
                <a:rect l="0" t="0" r="r" b="b"/>
                <a:pathLst>
                  <a:path w="31" h="31">
                    <a:moveTo>
                      <a:pt x="16" y="1"/>
                    </a:moveTo>
                    <a:cubicBezTo>
                      <a:pt x="20" y="6"/>
                      <a:pt x="20" y="6"/>
                      <a:pt x="20" y="6"/>
                    </a:cubicBezTo>
                    <a:cubicBezTo>
                      <a:pt x="22" y="8"/>
                      <a:pt x="24" y="12"/>
                      <a:pt x="24" y="15"/>
                    </a:cubicBezTo>
                    <a:cubicBezTo>
                      <a:pt x="24" y="16"/>
                      <a:pt x="24" y="16"/>
                      <a:pt x="24" y="16"/>
                    </a:cubicBezTo>
                    <a:cubicBezTo>
                      <a:pt x="25" y="19"/>
                      <a:pt x="24" y="21"/>
                      <a:pt x="22" y="23"/>
                    </a:cubicBezTo>
                    <a:cubicBezTo>
                      <a:pt x="20" y="25"/>
                      <a:pt x="18" y="26"/>
                      <a:pt x="15" y="26"/>
                    </a:cubicBezTo>
                    <a:cubicBezTo>
                      <a:pt x="15" y="26"/>
                      <a:pt x="14" y="26"/>
                      <a:pt x="14" y="26"/>
                    </a:cubicBezTo>
                    <a:cubicBezTo>
                      <a:pt x="14" y="26"/>
                      <a:pt x="14" y="26"/>
                      <a:pt x="14" y="26"/>
                    </a:cubicBezTo>
                    <a:cubicBezTo>
                      <a:pt x="10" y="26"/>
                      <a:pt x="6" y="24"/>
                      <a:pt x="4" y="21"/>
                    </a:cubicBezTo>
                    <a:cubicBezTo>
                      <a:pt x="2" y="19"/>
                      <a:pt x="2" y="19"/>
                      <a:pt x="2" y="19"/>
                    </a:cubicBezTo>
                    <a:cubicBezTo>
                      <a:pt x="0" y="17"/>
                      <a:pt x="0" y="19"/>
                      <a:pt x="1" y="20"/>
                    </a:cubicBezTo>
                    <a:cubicBezTo>
                      <a:pt x="2" y="26"/>
                      <a:pt x="8" y="31"/>
                      <a:pt x="15" y="31"/>
                    </a:cubicBezTo>
                    <a:cubicBezTo>
                      <a:pt x="24" y="31"/>
                      <a:pt x="31" y="24"/>
                      <a:pt x="31" y="15"/>
                    </a:cubicBezTo>
                    <a:cubicBezTo>
                      <a:pt x="31" y="8"/>
                      <a:pt x="25" y="1"/>
                      <a:pt x="17" y="0"/>
                    </a:cubicBezTo>
                    <a:cubicBezTo>
                      <a:pt x="17" y="0"/>
                      <a:pt x="14" y="0"/>
                      <a:pt x="16" y="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1"/>
              <p:cNvSpPr>
                <a:spLocks/>
              </p:cNvSpPr>
              <p:nvPr/>
            </p:nvSpPr>
            <p:spPr bwMode="auto">
              <a:xfrm>
                <a:off x="4025901" y="1419224"/>
                <a:ext cx="160338" cy="161925"/>
              </a:xfrm>
              <a:custGeom>
                <a:avLst/>
                <a:gdLst/>
                <a:ahLst/>
                <a:cxnLst>
                  <a:cxn ang="0">
                    <a:pos x="35" y="0"/>
                  </a:cxn>
                  <a:cxn ang="0">
                    <a:pos x="20" y="4"/>
                  </a:cxn>
                  <a:cxn ang="0">
                    <a:pos x="20" y="6"/>
                  </a:cxn>
                  <a:cxn ang="0">
                    <a:pos x="25" y="11"/>
                  </a:cxn>
                  <a:cxn ang="0">
                    <a:pos x="28" y="11"/>
                  </a:cxn>
                  <a:cxn ang="0">
                    <a:pos x="35" y="10"/>
                  </a:cxn>
                  <a:cxn ang="0">
                    <a:pos x="61" y="35"/>
                  </a:cxn>
                  <a:cxn ang="0">
                    <a:pos x="35" y="61"/>
                  </a:cxn>
                  <a:cxn ang="0">
                    <a:pos x="10" y="35"/>
                  </a:cxn>
                  <a:cxn ang="0">
                    <a:pos x="11" y="30"/>
                  </a:cxn>
                  <a:cxn ang="0">
                    <a:pos x="10" y="28"/>
                  </a:cxn>
                  <a:cxn ang="0">
                    <a:pos x="5" y="22"/>
                  </a:cxn>
                  <a:cxn ang="0">
                    <a:pos x="3" y="22"/>
                  </a:cxn>
                  <a:cxn ang="0">
                    <a:pos x="0" y="35"/>
                  </a:cxn>
                  <a:cxn ang="0">
                    <a:pos x="35" y="70"/>
                  </a:cxn>
                  <a:cxn ang="0">
                    <a:pos x="70" y="35"/>
                  </a:cxn>
                  <a:cxn ang="0">
                    <a:pos x="35" y="0"/>
                  </a:cxn>
                </a:cxnLst>
                <a:rect l="0" t="0" r="r" b="b"/>
                <a:pathLst>
                  <a:path w="70" h="70">
                    <a:moveTo>
                      <a:pt x="35" y="0"/>
                    </a:moveTo>
                    <a:cubicBezTo>
                      <a:pt x="30" y="0"/>
                      <a:pt x="25" y="2"/>
                      <a:pt x="20" y="4"/>
                    </a:cubicBezTo>
                    <a:cubicBezTo>
                      <a:pt x="20" y="4"/>
                      <a:pt x="19" y="4"/>
                      <a:pt x="20" y="6"/>
                    </a:cubicBezTo>
                    <a:cubicBezTo>
                      <a:pt x="25" y="11"/>
                      <a:pt x="25" y="11"/>
                      <a:pt x="25" y="11"/>
                    </a:cubicBezTo>
                    <a:cubicBezTo>
                      <a:pt x="26" y="12"/>
                      <a:pt x="27" y="12"/>
                      <a:pt x="28" y="11"/>
                    </a:cubicBezTo>
                    <a:cubicBezTo>
                      <a:pt x="30" y="11"/>
                      <a:pt x="33" y="10"/>
                      <a:pt x="35" y="10"/>
                    </a:cubicBezTo>
                    <a:cubicBezTo>
                      <a:pt x="49" y="10"/>
                      <a:pt x="61" y="22"/>
                      <a:pt x="61" y="35"/>
                    </a:cubicBezTo>
                    <a:cubicBezTo>
                      <a:pt x="61" y="49"/>
                      <a:pt x="49" y="61"/>
                      <a:pt x="35" y="61"/>
                    </a:cubicBezTo>
                    <a:cubicBezTo>
                      <a:pt x="21" y="61"/>
                      <a:pt x="10" y="49"/>
                      <a:pt x="10" y="35"/>
                    </a:cubicBezTo>
                    <a:cubicBezTo>
                      <a:pt x="10" y="33"/>
                      <a:pt x="10" y="32"/>
                      <a:pt x="11" y="30"/>
                    </a:cubicBezTo>
                    <a:cubicBezTo>
                      <a:pt x="11" y="29"/>
                      <a:pt x="11" y="29"/>
                      <a:pt x="10" y="28"/>
                    </a:cubicBezTo>
                    <a:cubicBezTo>
                      <a:pt x="5" y="22"/>
                      <a:pt x="5" y="22"/>
                      <a:pt x="5" y="22"/>
                    </a:cubicBezTo>
                    <a:cubicBezTo>
                      <a:pt x="4" y="21"/>
                      <a:pt x="3" y="22"/>
                      <a:pt x="3" y="22"/>
                    </a:cubicBezTo>
                    <a:cubicBezTo>
                      <a:pt x="1" y="26"/>
                      <a:pt x="0" y="31"/>
                      <a:pt x="0" y="35"/>
                    </a:cubicBezTo>
                    <a:cubicBezTo>
                      <a:pt x="0" y="55"/>
                      <a:pt x="16" y="70"/>
                      <a:pt x="35" y="70"/>
                    </a:cubicBezTo>
                    <a:cubicBezTo>
                      <a:pt x="55" y="70"/>
                      <a:pt x="70" y="55"/>
                      <a:pt x="70" y="35"/>
                    </a:cubicBezTo>
                    <a:cubicBezTo>
                      <a:pt x="70" y="16"/>
                      <a:pt x="55" y="0"/>
                      <a:pt x="3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 name="Group 7"/>
          <p:cNvGrpSpPr/>
          <p:nvPr/>
        </p:nvGrpSpPr>
        <p:grpSpPr>
          <a:xfrm>
            <a:off x="9327958" y="2136014"/>
            <a:ext cx="1612996" cy="1612996"/>
            <a:chOff x="9327958" y="2136014"/>
            <a:chExt cx="1612996" cy="1612996"/>
          </a:xfrm>
        </p:grpSpPr>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grpSp>
          <p:nvGrpSpPr>
            <p:cNvPr id="65" name="Group 61"/>
            <p:cNvGrpSpPr>
              <a:grpSpLocks noChangeAspect="1"/>
            </p:cNvGrpSpPr>
            <p:nvPr/>
          </p:nvGrpSpPr>
          <p:grpSpPr>
            <a:xfrm>
              <a:off x="9779087" y="2501519"/>
              <a:ext cx="710737" cy="731520"/>
              <a:chOff x="2700338" y="1350961"/>
              <a:chExt cx="271463" cy="279401"/>
            </a:xfrm>
            <a:solidFill>
              <a:srgbClr val="FFC000"/>
            </a:solidFill>
          </p:grpSpPr>
          <p:grpSp>
            <p:nvGrpSpPr>
              <p:cNvPr id="66" name="Group 405"/>
              <p:cNvGrpSpPr/>
              <p:nvPr/>
            </p:nvGrpSpPr>
            <p:grpSpPr>
              <a:xfrm>
                <a:off x="2808288" y="1350961"/>
                <a:ext cx="163513" cy="171450"/>
                <a:chOff x="2808288" y="1350961"/>
                <a:chExt cx="163513" cy="171450"/>
              </a:xfrm>
              <a:grpFill/>
            </p:grpSpPr>
            <p:sp>
              <p:nvSpPr>
                <p:cNvPr id="68"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7"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6" name="Group 5"/>
          <p:cNvGrpSpPr/>
          <p:nvPr/>
        </p:nvGrpSpPr>
        <p:grpSpPr>
          <a:xfrm>
            <a:off x="1263443" y="2136014"/>
            <a:ext cx="1612996" cy="1612996"/>
            <a:chOff x="1263443" y="2136014"/>
            <a:chExt cx="1612996" cy="1612996"/>
          </a:xfrm>
        </p:grpSpPr>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71" name="Group 75"/>
            <p:cNvGrpSpPr>
              <a:grpSpLocks noChangeAspect="1"/>
            </p:cNvGrpSpPr>
            <p:nvPr/>
          </p:nvGrpSpPr>
          <p:grpSpPr>
            <a:xfrm>
              <a:off x="1778688" y="2591201"/>
              <a:ext cx="582506" cy="731520"/>
              <a:chOff x="6743700" y="2347912"/>
              <a:chExt cx="273050" cy="342900"/>
            </a:xfrm>
            <a:solidFill>
              <a:srgbClr val="00B0F0"/>
            </a:solidFill>
            <a:effectLst/>
          </p:grpSpPr>
          <p:sp>
            <p:nvSpPr>
              <p:cNvPr id="72"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39" name="Group 38"/>
          <p:cNvGrpSpPr/>
          <p:nvPr/>
        </p:nvGrpSpPr>
        <p:grpSpPr>
          <a:xfrm>
            <a:off x="754150" y="295106"/>
            <a:ext cx="4364195" cy="665324"/>
            <a:chOff x="754150" y="295106"/>
            <a:chExt cx="4364195" cy="665324"/>
          </a:xfrm>
        </p:grpSpPr>
        <p:sp>
          <p:nvSpPr>
            <p:cNvPr id="41" name="Title 1"/>
            <p:cNvSpPr txBox="1">
              <a:spLocks/>
            </p:cNvSpPr>
            <p:nvPr/>
          </p:nvSpPr>
          <p:spPr>
            <a:xfrm>
              <a:off x="754150" y="295106"/>
              <a:ext cx="4364195" cy="353524"/>
            </a:xfrm>
            <a:prstGeom prst="rect">
              <a:avLst/>
            </a:prstGeom>
            <a:solidFill>
              <a:schemeClr val="bg1">
                <a:alpha val="5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2" name="Text Placeholder 3"/>
            <p:cNvSpPr txBox="1">
              <a:spLocks/>
            </p:cNvSpPr>
            <p:nvPr/>
          </p:nvSpPr>
          <p:spPr>
            <a:xfrm>
              <a:off x="765429" y="702398"/>
              <a:ext cx="4352916" cy="258032"/>
            </a:xfrm>
            <a:prstGeom prst="rect">
              <a:avLst/>
            </a:prstGeom>
            <a:solidFill>
              <a:schemeClr val="bg1">
                <a:alpha val="40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558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up)">
                                      <p:cBhvr>
                                        <p:cTn id="17" dur="500"/>
                                        <p:tgtEl>
                                          <p:spTgt spid="46"/>
                                        </p:tgtEl>
                                      </p:cBhvr>
                                    </p:animEffect>
                                  </p:childTnLst>
                                </p:cTn>
                              </p:par>
                            </p:childTnLst>
                          </p:cTn>
                        </p:par>
                        <p:par>
                          <p:cTn id="18" fill="hold">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wipe(up)">
                                      <p:cBhvr>
                                        <p:cTn id="31" dur="500"/>
                                        <p:tgtEl>
                                          <p:spTgt spid="48"/>
                                        </p:tgtEl>
                                      </p:cBhvr>
                                    </p:animEffect>
                                  </p:childTnLst>
                                </p:cTn>
                              </p:par>
                            </p:childTnLst>
                          </p:cTn>
                        </p:par>
                        <p:par>
                          <p:cTn id="32" fill="hold">
                            <p:stCondLst>
                              <p:cond delay="3000"/>
                            </p:stCondLst>
                            <p:childTnLst>
                              <p:par>
                                <p:cTn id="33" presetID="2" presetClass="entr" presetSubtype="4"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1"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0-#ppt_h/2"/>
                                          </p:val>
                                        </p:tav>
                                        <p:tav tm="100000">
                                          <p:val>
                                            <p:strVal val="#ppt_y"/>
                                          </p:val>
                                        </p:tav>
                                      </p:tavLst>
                                    </p:anim>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up)">
                                      <p:cBhvr>
                                        <p:cTn id="45" dur="500"/>
                                        <p:tgtEl>
                                          <p:spTgt spid="49"/>
                                        </p:tgtEl>
                                      </p:cBhvr>
                                    </p:animEffect>
                                  </p:childTnLst>
                                </p:cTn>
                              </p:par>
                            </p:childTnLst>
                          </p:cTn>
                        </p:par>
                        <p:par>
                          <p:cTn id="46" fill="hold">
                            <p:stCondLst>
                              <p:cond delay="4500"/>
                            </p:stCondLst>
                            <p:childTnLst>
                              <p:par>
                                <p:cTn id="47" presetID="2" presetClass="entr" presetSubtype="1"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0-#ppt_h/2"/>
                                          </p:val>
                                        </p:tav>
                                        <p:tav tm="100000">
                                          <p:val>
                                            <p:strVal val="#ppt_y"/>
                                          </p:val>
                                        </p:tav>
                                      </p:tavLst>
                                    </p:anim>
                                  </p:childTnLst>
                                </p:cTn>
                              </p:par>
                            </p:childTnLst>
                          </p:cTn>
                        </p:par>
                        <p:par>
                          <p:cTn id="51" fill="hold">
                            <p:stCondLst>
                              <p:cond delay="5000"/>
                            </p:stCondLst>
                            <p:childTnLst>
                              <p:par>
                                <p:cTn id="52" presetID="2" presetClass="entr" presetSubtype="4" fill="hold"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ipe(up)">
                                      <p:cBhvr>
                                        <p:cTn id="5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P spid="17" grpId="0" animBg="1"/>
      <p:bldP spid="46"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2949</TotalTime>
  <Words>1255</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564</cp:revision>
  <dcterms:created xsi:type="dcterms:W3CDTF">2015-12-31T02:20:12Z</dcterms:created>
  <dcterms:modified xsi:type="dcterms:W3CDTF">2016-09-17T17:55:26Z</dcterms:modified>
</cp:coreProperties>
</file>