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24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7_pic">
    <p:spTree>
      <p:nvGrpSpPr>
        <p:cNvPr id="1" name=""/>
        <p:cNvGrpSpPr/>
        <p:nvPr/>
      </p:nvGrpSpPr>
      <p:grpSpPr>
        <a:xfrm>
          <a:off x="0" y="0"/>
          <a:ext cx="0" cy="0"/>
          <a:chOff x="0" y="0"/>
          <a:chExt cx="0" cy="0"/>
        </a:xfrm>
      </p:grpSpPr>
      <p:sp>
        <p:nvSpPr>
          <p:cNvPr id="13" name="Picture Placeholder 7"/>
          <p:cNvSpPr>
            <a:spLocks noGrp="1"/>
          </p:cNvSpPr>
          <p:nvPr>
            <p:ph type="pic" sz="quarter" idx="16" hasCustomPrompt="1"/>
          </p:nvPr>
        </p:nvSpPr>
        <p:spPr>
          <a:xfrm>
            <a:off x="829555" y="1420305"/>
            <a:ext cx="10532891" cy="3293099"/>
          </a:xfrm>
          <a:prstGeom prst="rect">
            <a:avLst/>
          </a:prstGeom>
          <a:ln w="76200" cap="sq">
            <a:solidFill>
              <a:schemeClr val="bg1">
                <a:lumMod val="85000"/>
              </a:schemeClr>
            </a:solidFill>
            <a:miter lim="800000"/>
          </a:ln>
          <a:effectLst/>
          <a:scene3d>
            <a:camera prst="orthographicFront"/>
            <a:lightRig rig="threePt" dir="t"/>
          </a:scene3d>
          <a:sp3d extrusionH="171450">
            <a:extrusionClr>
              <a:schemeClr val="tx1">
                <a:lumMod val="65000"/>
                <a:lumOff val="35000"/>
              </a:schemeClr>
            </a:extrusionClr>
          </a:sp3d>
        </p:spPr>
        <p:txBody>
          <a:bodyPr bIns="731520" anchor="b"/>
          <a:lstStyle>
            <a:lvl1pPr algn="ctr">
              <a:buNone/>
              <a:defRPr sz="2133">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7" hasCustomPrompt="1"/>
          </p:nvPr>
        </p:nvSpPr>
        <p:spPr>
          <a:xfrm>
            <a:off x="2105515" y="3494983"/>
            <a:ext cx="2340792" cy="2344787"/>
          </a:xfrm>
          <a:prstGeom prst="ellipse">
            <a:avLst/>
          </a:prstGeom>
          <a:ln w="76200" cap="sq">
            <a:solidFill>
              <a:schemeClr val="bg1">
                <a:lumMod val="85000"/>
              </a:schemeClr>
            </a:solidFill>
            <a:miter lim="800000"/>
          </a:ln>
          <a:effectLst>
            <a:innerShdw blurRad="114300">
              <a:schemeClr val="bg1"/>
            </a:innerShdw>
            <a:reflection blurRad="6350" stA="52000" endA="300" endPos="35000" dir="5400000" sy="-100000" algn="bl" rotWithShape="0"/>
          </a:effectLst>
          <a:scene3d>
            <a:camera prst="orthographicFront"/>
            <a:lightRig rig="threePt" dir="t"/>
          </a:scene3d>
          <a:sp3d extrusionH="165100"/>
        </p:spPr>
        <p:txBody>
          <a:bodyPr wrap="none" bIns="274320" anchor="b"/>
          <a:lstStyle>
            <a:lvl1pPr algn="ctr" rtl="0">
              <a:buNone/>
              <a:defRPr sz="1333" b="1">
                <a:solidFill>
                  <a:schemeClr val="tx1">
                    <a:lumMod val="50000"/>
                    <a:lumOff val="50000"/>
                  </a:schemeClr>
                </a:solidFill>
              </a:defRPr>
            </a:lvl1pPr>
          </a:lstStyle>
          <a:p>
            <a:r>
              <a:rPr lang="en-US" dirty="0"/>
              <a:t>Click Icon To Add Image</a:t>
            </a:r>
          </a:p>
        </p:txBody>
      </p:sp>
      <p:sp>
        <p:nvSpPr>
          <p:cNvPr id="18" name="Picture Placeholder 7"/>
          <p:cNvSpPr>
            <a:spLocks noGrp="1"/>
          </p:cNvSpPr>
          <p:nvPr>
            <p:ph type="pic" sz="quarter" idx="18" hasCustomPrompt="1"/>
          </p:nvPr>
        </p:nvSpPr>
        <p:spPr>
          <a:xfrm>
            <a:off x="4899515" y="3494983"/>
            <a:ext cx="2340792" cy="2344787"/>
          </a:xfrm>
          <a:prstGeom prst="ellipse">
            <a:avLst/>
          </a:prstGeom>
          <a:ln w="76200" cap="sq">
            <a:solidFill>
              <a:schemeClr val="bg1">
                <a:lumMod val="85000"/>
              </a:schemeClr>
            </a:solidFill>
            <a:miter lim="800000"/>
          </a:ln>
          <a:effectLst>
            <a:innerShdw blurRad="114300">
              <a:schemeClr val="bg1"/>
            </a:innerShdw>
            <a:reflection blurRad="6350" stA="52000" endA="300" endPos="35000" dir="5400000" sy="-100000" algn="bl" rotWithShape="0"/>
          </a:effectLst>
          <a:scene3d>
            <a:camera prst="orthographicFront"/>
            <a:lightRig rig="threePt" dir="t"/>
          </a:scene3d>
          <a:sp3d extrusionH="165100"/>
        </p:spPr>
        <p:txBody>
          <a:bodyPr wrap="none" bIns="274320" anchor="b"/>
          <a:lstStyle>
            <a:lvl1pPr algn="ctr" rtl="0">
              <a:buNone/>
              <a:defRPr sz="1333" b="1">
                <a:solidFill>
                  <a:schemeClr val="tx1">
                    <a:lumMod val="50000"/>
                    <a:lumOff val="50000"/>
                  </a:schemeClr>
                </a:solidFill>
              </a:defRPr>
            </a:lvl1pPr>
          </a:lstStyle>
          <a:p>
            <a:r>
              <a:rPr lang="en-US" dirty="0"/>
              <a:t>Click Icon To Add Image</a:t>
            </a:r>
          </a:p>
        </p:txBody>
      </p:sp>
      <p:sp>
        <p:nvSpPr>
          <p:cNvPr id="19" name="Picture Placeholder 7"/>
          <p:cNvSpPr>
            <a:spLocks noGrp="1"/>
          </p:cNvSpPr>
          <p:nvPr>
            <p:ph type="pic" sz="quarter" idx="19" hasCustomPrompt="1"/>
          </p:nvPr>
        </p:nvSpPr>
        <p:spPr>
          <a:xfrm>
            <a:off x="7693515" y="3494983"/>
            <a:ext cx="2340792" cy="2344787"/>
          </a:xfrm>
          <a:prstGeom prst="ellipse">
            <a:avLst/>
          </a:prstGeom>
          <a:ln w="76200" cap="sq">
            <a:solidFill>
              <a:schemeClr val="bg1">
                <a:lumMod val="85000"/>
              </a:schemeClr>
            </a:solidFill>
            <a:miter lim="800000"/>
          </a:ln>
          <a:effectLst>
            <a:innerShdw blurRad="114300">
              <a:schemeClr val="bg1"/>
            </a:innerShdw>
            <a:reflection blurRad="6350" stA="52000" endA="300" endPos="35000" dir="5400000" sy="-100000" algn="bl" rotWithShape="0"/>
          </a:effectLst>
          <a:scene3d>
            <a:camera prst="orthographicFront"/>
            <a:lightRig rig="threePt" dir="t"/>
          </a:scene3d>
          <a:sp3d extrusionH="165100"/>
        </p:spPr>
        <p:txBody>
          <a:bodyPr wrap="none" bIns="274320" anchor="b"/>
          <a:lstStyle>
            <a:lvl1pPr algn="ctr" rtl="0">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35714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1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8316" b="8316"/>
          <a:stretch>
            <a:fillRect/>
          </a:stretch>
        </p:blipFill>
        <p:spPr>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17"/>
          </p:nvPr>
        </p:nvPicPr>
        <p:blipFill>
          <a:blip r:embed="rId3">
            <a:extLst>
              <a:ext uri="{28A0092B-C50C-407E-A947-70E740481C1C}">
                <a14:useLocalDpi xmlns:a14="http://schemas.microsoft.com/office/drawing/2010/main" val="0"/>
              </a:ext>
            </a:extLst>
          </a:blip>
          <a:srcRect l="68" r="68"/>
          <a:stretch>
            <a:fillRect/>
          </a:stretch>
        </p:blipFill>
        <p:spPr>
          <a:ln>
            <a:solidFill>
              <a:srgbClr val="00B0F0"/>
            </a:solidFill>
          </a:ln>
          <a:effectLst>
            <a:outerShdw blurRad="50800" dist="38100" dir="16200000" rotWithShape="0">
              <a:prstClr val="black">
                <a:alpha val="40000"/>
              </a:prstClr>
            </a:outerShdw>
            <a:reflection blurRad="6350" stA="52000" endA="300" endPos="35000" dir="5400000" sy="-100000" algn="bl" rotWithShape="0"/>
          </a:effectLst>
        </p:spPr>
      </p:pic>
      <p:pic>
        <p:nvPicPr>
          <p:cNvPr id="8" name="Picture Placeholder 7"/>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l="68" r="68"/>
          <a:stretch>
            <a:fillRect/>
          </a:stretch>
        </p:blipFill>
        <p:spPr>
          <a:ln>
            <a:solidFill>
              <a:srgbClr val="ED7D31"/>
            </a:solidFill>
          </a:ln>
          <a:effectLst>
            <a:outerShdw blurRad="50800" dist="38100" dir="16200000" rotWithShape="0">
              <a:prstClr val="black">
                <a:alpha val="40000"/>
              </a:prstClr>
            </a:outerShdw>
            <a:reflection blurRad="6350" stA="52000" endA="300" endPos="35000" dir="5400000" sy="-100000" algn="bl" rotWithShape="0"/>
          </a:effectLst>
        </p:spPr>
      </p:pic>
      <p:pic>
        <p:nvPicPr>
          <p:cNvPr id="9" name="Picture Placeholder 8"/>
          <p:cNvPicPr>
            <a:picLocks noGrp="1" noChangeAspect="1"/>
          </p:cNvPicPr>
          <p:nvPr>
            <p:ph type="pic" sz="quarter" idx="19"/>
          </p:nvPr>
        </p:nvPicPr>
        <p:blipFill>
          <a:blip r:embed="rId5">
            <a:extLst>
              <a:ext uri="{28A0092B-C50C-407E-A947-70E740481C1C}">
                <a14:useLocalDpi xmlns:a14="http://schemas.microsoft.com/office/drawing/2010/main" val="0"/>
              </a:ext>
            </a:extLst>
          </a:blip>
          <a:srcRect l="68" r="68"/>
          <a:stretch>
            <a:fillRect/>
          </a:stretch>
        </p:blipFill>
        <p:spPr>
          <a:ln>
            <a:solidFill>
              <a:srgbClr val="A5A5A5"/>
            </a:solidFill>
          </a:ln>
          <a:effectLst>
            <a:outerShdw blurRad="50800" dist="38100" dir="16200000" rotWithShape="0">
              <a:prstClr val="black">
                <a:alpha val="40000"/>
              </a:prstClr>
            </a:outerShdw>
            <a:reflection blurRad="6350" stA="52000" endA="300" endPos="35000" dir="5400000" sy="-100000" algn="bl" rotWithShape="0"/>
          </a:effectLst>
        </p:spPr>
      </p:pic>
      <p:grpSp>
        <p:nvGrpSpPr>
          <p:cNvPr id="13" name="Group 12"/>
          <p:cNvGrpSpPr/>
          <p:nvPr/>
        </p:nvGrpSpPr>
        <p:grpSpPr>
          <a:xfrm>
            <a:off x="754150" y="295106"/>
            <a:ext cx="4364195" cy="665324"/>
            <a:chOff x="754150" y="295106"/>
            <a:chExt cx="4364195" cy="665324"/>
          </a:xfrm>
        </p:grpSpPr>
        <p:sp>
          <p:nvSpPr>
            <p:cNvPr id="1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6692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2901</TotalTime>
  <Words>1116</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556</cp:revision>
  <dcterms:created xsi:type="dcterms:W3CDTF">2015-12-31T02:20:12Z</dcterms:created>
  <dcterms:modified xsi:type="dcterms:W3CDTF">2016-09-17T17:07:58Z</dcterms:modified>
</cp:coreProperties>
</file>