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9"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9/17/2016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9/17/2016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9/17/2016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ChangeAspect="1"/>
          </p:cNvSpPr>
          <p:nvPr/>
        </p:nvSpPr>
        <p:spPr>
          <a:xfrm>
            <a:off x="878902" y="1861456"/>
            <a:ext cx="2575109" cy="429768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0" name="Rectangle 9"/>
          <p:cNvSpPr>
            <a:spLocks noChangeAspect="1"/>
          </p:cNvSpPr>
          <p:nvPr/>
        </p:nvSpPr>
        <p:spPr>
          <a:xfrm>
            <a:off x="8655209" y="1861456"/>
            <a:ext cx="2575109" cy="429768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3" name="Group 2"/>
          <p:cNvGrpSpPr>
            <a:grpSpLocks noChangeAspect="1"/>
          </p:cNvGrpSpPr>
          <p:nvPr/>
        </p:nvGrpSpPr>
        <p:grpSpPr>
          <a:xfrm>
            <a:off x="6096000" y="1861456"/>
            <a:ext cx="2855893" cy="4297680"/>
            <a:chOff x="6096000" y="1861457"/>
            <a:chExt cx="2763299" cy="4158341"/>
          </a:xfrm>
          <a:effectLst>
            <a:outerShdw blurRad="50800" dist="38100" algn="l" rotWithShape="0">
              <a:prstClr val="black">
                <a:alpha val="40000"/>
              </a:prstClr>
            </a:outerShdw>
          </a:effectLst>
        </p:grpSpPr>
        <p:sp>
          <p:nvSpPr>
            <p:cNvPr id="9" name="Rectangle 8"/>
            <p:cNvSpPr/>
            <p:nvPr/>
          </p:nvSpPr>
          <p:spPr>
            <a:xfrm>
              <a:off x="6096000" y="1861457"/>
              <a:ext cx="2491619" cy="4158341"/>
            </a:xfrm>
            <a:prstGeom prst="rect">
              <a:avLst/>
            </a:prstGeom>
            <a:solidFill>
              <a:srgbClr val="ED7D3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0" name="Isosceles Triangle 39"/>
            <p:cNvSpPr/>
            <p:nvPr/>
          </p:nvSpPr>
          <p:spPr>
            <a:xfrm rot="5400000">
              <a:off x="8485339" y="2668072"/>
              <a:ext cx="460856" cy="287064"/>
            </a:xfrm>
            <a:prstGeom prst="triangle">
              <a:avLst/>
            </a:prstGeom>
            <a:solidFill>
              <a:srgbClr val="ED7D31"/>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2" name="Group 1"/>
          <p:cNvGrpSpPr>
            <a:grpSpLocks noChangeAspect="1"/>
          </p:cNvGrpSpPr>
          <p:nvPr/>
        </p:nvGrpSpPr>
        <p:grpSpPr>
          <a:xfrm>
            <a:off x="3128755" y="1861456"/>
            <a:ext cx="2860943" cy="4297680"/>
            <a:chOff x="3183579" y="1861457"/>
            <a:chExt cx="2768185" cy="4158341"/>
          </a:xfrm>
          <a:effectLst>
            <a:outerShdw blurRad="50800" dist="38100" dir="10800000" algn="r" rotWithShape="0">
              <a:prstClr val="black">
                <a:alpha val="40000"/>
              </a:prstClr>
            </a:outerShdw>
          </a:effectLst>
        </p:grpSpPr>
        <p:sp>
          <p:nvSpPr>
            <p:cNvPr id="8" name="Rectangle 7"/>
            <p:cNvSpPr/>
            <p:nvPr/>
          </p:nvSpPr>
          <p:spPr>
            <a:xfrm>
              <a:off x="3460145" y="1861457"/>
              <a:ext cx="2491619" cy="4158341"/>
            </a:xfrm>
            <a:prstGeom prst="rect">
              <a:avLst/>
            </a:prstGeom>
            <a:solidFill>
              <a:srgbClr val="00B0F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9" name="Isosceles Triangle 38"/>
            <p:cNvSpPr/>
            <p:nvPr/>
          </p:nvSpPr>
          <p:spPr>
            <a:xfrm rot="16200000">
              <a:off x="3096683" y="2668073"/>
              <a:ext cx="460856" cy="287064"/>
            </a:xfrm>
            <a:prstGeom prst="triangle">
              <a:avLst/>
            </a:prstGeom>
            <a:solidFill>
              <a:srgbClr val="00B0F0"/>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 name="Oval 12"/>
          <p:cNvSpPr/>
          <p:nvPr/>
        </p:nvSpPr>
        <p:spPr>
          <a:xfrm>
            <a:off x="4077956" y="2427001"/>
            <a:ext cx="1255997" cy="125599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19" name="Oval 18"/>
          <p:cNvSpPr/>
          <p:nvPr/>
        </p:nvSpPr>
        <p:spPr>
          <a:xfrm>
            <a:off x="6713811" y="2427001"/>
            <a:ext cx="1255997" cy="1255997"/>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23" name="Group 72"/>
          <p:cNvGrpSpPr>
            <a:grpSpLocks noChangeAspect="1"/>
          </p:cNvGrpSpPr>
          <p:nvPr/>
        </p:nvGrpSpPr>
        <p:grpSpPr>
          <a:xfrm>
            <a:off x="4356072" y="2734959"/>
            <a:ext cx="677729" cy="640080"/>
            <a:chOff x="5530851" y="1866899"/>
            <a:chExt cx="285750" cy="269875"/>
          </a:xfrm>
          <a:solidFill>
            <a:schemeClr val="bg1"/>
          </a:solidFill>
          <a:effectLst>
            <a:outerShdw blurRad="50800" dist="38100" dir="2700000" algn="tl" rotWithShape="0">
              <a:prstClr val="black">
                <a:alpha val="40000"/>
              </a:prstClr>
            </a:outerShdw>
          </a:effectLst>
        </p:grpSpPr>
        <p:sp>
          <p:nvSpPr>
            <p:cNvPr id="30" name="Oval 190"/>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31" name="Freeform 191"/>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32" name="Freeform 48"/>
          <p:cNvSpPr>
            <a:spLocks noChangeAspect="1" noEditPoints="1"/>
          </p:cNvSpPr>
          <p:nvPr/>
        </p:nvSpPr>
        <p:spPr bwMode="auto">
          <a:xfrm>
            <a:off x="7088375" y="2734959"/>
            <a:ext cx="506867" cy="640080"/>
          </a:xfrm>
          <a:custGeom>
            <a:avLst/>
            <a:gdLst>
              <a:gd name="T0" fmla="*/ 76 w 123"/>
              <a:gd name="T1" fmla="*/ 115 h 155"/>
              <a:gd name="T2" fmla="*/ 16 w 123"/>
              <a:gd name="T3" fmla="*/ 112 h 155"/>
              <a:gd name="T4" fmla="*/ 76 w 123"/>
              <a:gd name="T5" fmla="*/ 110 h 155"/>
              <a:gd name="T6" fmla="*/ 108 w 123"/>
              <a:gd name="T7" fmla="*/ 143 h 155"/>
              <a:gd name="T8" fmla="*/ 105 w 123"/>
              <a:gd name="T9" fmla="*/ 38 h 155"/>
              <a:gd name="T10" fmla="*/ 86 w 123"/>
              <a:gd name="T11" fmla="*/ 17 h 155"/>
              <a:gd name="T12" fmla="*/ 14 w 123"/>
              <a:gd name="T13" fmla="*/ 17 h 155"/>
              <a:gd name="T14" fmla="*/ 14 w 123"/>
              <a:gd name="T15" fmla="*/ 11 h 155"/>
              <a:gd name="T16" fmla="*/ 90 w 123"/>
              <a:gd name="T17" fmla="*/ 13 h 155"/>
              <a:gd name="T18" fmla="*/ 112 w 123"/>
              <a:gd name="T19" fmla="*/ 38 h 155"/>
              <a:gd name="T20" fmla="*/ 108 w 123"/>
              <a:gd name="T21" fmla="*/ 143 h 155"/>
              <a:gd name="T22" fmla="*/ 116 w 123"/>
              <a:gd name="T23" fmla="*/ 129 h 155"/>
              <a:gd name="T24" fmla="*/ 116 w 123"/>
              <a:gd name="T25" fmla="*/ 26 h 155"/>
              <a:gd name="T26" fmla="*/ 96 w 123"/>
              <a:gd name="T27" fmla="*/ 6 h 155"/>
              <a:gd name="T28" fmla="*/ 22 w 123"/>
              <a:gd name="T29" fmla="*/ 3 h 155"/>
              <a:gd name="T30" fmla="*/ 96 w 123"/>
              <a:gd name="T31" fmla="*/ 0 h 155"/>
              <a:gd name="T32" fmla="*/ 120 w 123"/>
              <a:gd name="T33" fmla="*/ 21 h 155"/>
              <a:gd name="T34" fmla="*/ 123 w 123"/>
              <a:gd name="T35" fmla="*/ 129 h 155"/>
              <a:gd name="T36" fmla="*/ 78 w 123"/>
              <a:gd name="T37" fmla="*/ 96 h 155"/>
              <a:gd name="T38" fmla="*/ 18 w 123"/>
              <a:gd name="T39" fmla="*/ 98 h 155"/>
              <a:gd name="T40" fmla="*/ 18 w 123"/>
              <a:gd name="T41" fmla="*/ 93 h 155"/>
              <a:gd name="T42" fmla="*/ 78 w 123"/>
              <a:gd name="T43" fmla="*/ 96 h 155"/>
              <a:gd name="T44" fmla="*/ 76 w 123"/>
              <a:gd name="T45" fmla="*/ 82 h 155"/>
              <a:gd name="T46" fmla="*/ 16 w 123"/>
              <a:gd name="T47" fmla="*/ 79 h 155"/>
              <a:gd name="T48" fmla="*/ 76 w 123"/>
              <a:gd name="T49" fmla="*/ 77 h 155"/>
              <a:gd name="T50" fmla="*/ 18 w 123"/>
              <a:gd name="T51" fmla="*/ 60 h 155"/>
              <a:gd name="T52" fmla="*/ 78 w 123"/>
              <a:gd name="T53" fmla="*/ 62 h 155"/>
              <a:gd name="T54" fmla="*/ 18 w 123"/>
              <a:gd name="T55" fmla="*/ 65 h 155"/>
              <a:gd name="T56" fmla="*/ 18 w 123"/>
              <a:gd name="T57" fmla="*/ 60 h 155"/>
              <a:gd name="T58" fmla="*/ 89 w 123"/>
              <a:gd name="T59" fmla="*/ 148 h 155"/>
              <a:gd name="T60" fmla="*/ 6 w 123"/>
              <a:gd name="T61" fmla="*/ 147 h 155"/>
              <a:gd name="T62" fmla="*/ 8 w 123"/>
              <a:gd name="T63" fmla="*/ 31 h 155"/>
              <a:gd name="T64" fmla="*/ 69 w 123"/>
              <a:gd name="T65" fmla="*/ 50 h 155"/>
              <a:gd name="T66" fmla="*/ 90 w 123"/>
              <a:gd name="T67" fmla="*/ 53 h 155"/>
              <a:gd name="T68" fmla="*/ 76 w 123"/>
              <a:gd name="T69" fmla="*/ 36 h 155"/>
              <a:gd name="T70" fmla="*/ 76 w 123"/>
              <a:gd name="T71" fmla="*/ 47 h 155"/>
              <a:gd name="T72" fmla="*/ 74 w 123"/>
              <a:gd name="T73" fmla="*/ 24 h 155"/>
              <a:gd name="T74" fmla="*/ 0 w 123"/>
              <a:gd name="T75" fmla="*/ 32 h 155"/>
              <a:gd name="T76" fmla="*/ 8 w 123"/>
              <a:gd name="T77" fmla="*/ 155 h 155"/>
              <a:gd name="T78" fmla="*/ 97 w 123"/>
              <a:gd name="T79" fmla="*/ 147 h 155"/>
              <a:gd name="T80" fmla="*/ 74 w 123"/>
              <a:gd name="T81" fmla="*/ 24 h 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23" h="155">
                <a:moveTo>
                  <a:pt x="78" y="112"/>
                </a:moveTo>
                <a:cubicBezTo>
                  <a:pt x="78" y="114"/>
                  <a:pt x="77" y="115"/>
                  <a:pt x="76" y="115"/>
                </a:cubicBezTo>
                <a:cubicBezTo>
                  <a:pt x="18" y="115"/>
                  <a:pt x="18" y="115"/>
                  <a:pt x="18" y="115"/>
                </a:cubicBezTo>
                <a:cubicBezTo>
                  <a:pt x="17" y="115"/>
                  <a:pt x="16" y="114"/>
                  <a:pt x="16" y="112"/>
                </a:cubicBezTo>
                <a:cubicBezTo>
                  <a:pt x="16" y="111"/>
                  <a:pt x="17" y="110"/>
                  <a:pt x="18" y="110"/>
                </a:cubicBezTo>
                <a:cubicBezTo>
                  <a:pt x="76" y="110"/>
                  <a:pt x="76" y="110"/>
                  <a:pt x="76" y="110"/>
                </a:cubicBezTo>
                <a:cubicBezTo>
                  <a:pt x="77" y="110"/>
                  <a:pt x="78" y="111"/>
                  <a:pt x="78" y="112"/>
                </a:cubicBezTo>
                <a:close/>
                <a:moveTo>
                  <a:pt x="108" y="143"/>
                </a:moveTo>
                <a:cubicBezTo>
                  <a:pt x="107" y="143"/>
                  <a:pt x="105" y="141"/>
                  <a:pt x="105" y="140"/>
                </a:cubicBezTo>
                <a:cubicBezTo>
                  <a:pt x="105" y="38"/>
                  <a:pt x="105" y="38"/>
                  <a:pt x="105" y="38"/>
                </a:cubicBezTo>
                <a:cubicBezTo>
                  <a:pt x="105" y="37"/>
                  <a:pt x="105" y="37"/>
                  <a:pt x="105" y="37"/>
                </a:cubicBezTo>
                <a:cubicBezTo>
                  <a:pt x="86" y="17"/>
                  <a:pt x="86" y="17"/>
                  <a:pt x="86" y="17"/>
                </a:cubicBezTo>
                <a:cubicBezTo>
                  <a:pt x="85" y="17"/>
                  <a:pt x="85" y="17"/>
                  <a:pt x="85" y="17"/>
                </a:cubicBezTo>
                <a:cubicBezTo>
                  <a:pt x="14" y="17"/>
                  <a:pt x="14" y="17"/>
                  <a:pt x="14" y="17"/>
                </a:cubicBezTo>
                <a:cubicBezTo>
                  <a:pt x="12" y="17"/>
                  <a:pt x="11" y="16"/>
                  <a:pt x="11" y="14"/>
                </a:cubicBezTo>
                <a:cubicBezTo>
                  <a:pt x="11" y="12"/>
                  <a:pt x="12" y="11"/>
                  <a:pt x="14" y="11"/>
                </a:cubicBezTo>
                <a:cubicBezTo>
                  <a:pt x="85" y="11"/>
                  <a:pt x="85" y="11"/>
                  <a:pt x="85" y="11"/>
                </a:cubicBezTo>
                <a:cubicBezTo>
                  <a:pt x="87" y="11"/>
                  <a:pt x="89" y="11"/>
                  <a:pt x="90" y="13"/>
                </a:cubicBezTo>
                <a:cubicBezTo>
                  <a:pt x="109" y="32"/>
                  <a:pt x="109" y="32"/>
                  <a:pt x="109" y="32"/>
                </a:cubicBezTo>
                <a:cubicBezTo>
                  <a:pt x="111" y="34"/>
                  <a:pt x="112" y="36"/>
                  <a:pt x="112" y="38"/>
                </a:cubicBezTo>
                <a:cubicBezTo>
                  <a:pt x="112" y="140"/>
                  <a:pt x="112" y="140"/>
                  <a:pt x="112" y="140"/>
                </a:cubicBezTo>
                <a:cubicBezTo>
                  <a:pt x="112" y="141"/>
                  <a:pt x="110" y="143"/>
                  <a:pt x="108" y="143"/>
                </a:cubicBezTo>
                <a:close/>
                <a:moveTo>
                  <a:pt x="119" y="132"/>
                </a:moveTo>
                <a:cubicBezTo>
                  <a:pt x="118" y="132"/>
                  <a:pt x="116" y="130"/>
                  <a:pt x="116" y="129"/>
                </a:cubicBezTo>
                <a:cubicBezTo>
                  <a:pt x="116" y="27"/>
                  <a:pt x="116" y="27"/>
                  <a:pt x="116" y="27"/>
                </a:cubicBezTo>
                <a:cubicBezTo>
                  <a:pt x="116" y="26"/>
                  <a:pt x="116" y="26"/>
                  <a:pt x="116" y="26"/>
                </a:cubicBezTo>
                <a:cubicBezTo>
                  <a:pt x="97" y="7"/>
                  <a:pt x="97" y="7"/>
                  <a:pt x="97" y="7"/>
                </a:cubicBezTo>
                <a:cubicBezTo>
                  <a:pt x="96" y="6"/>
                  <a:pt x="96" y="6"/>
                  <a:pt x="96" y="6"/>
                </a:cubicBezTo>
                <a:cubicBezTo>
                  <a:pt x="25" y="6"/>
                  <a:pt x="25" y="6"/>
                  <a:pt x="25" y="6"/>
                </a:cubicBezTo>
                <a:cubicBezTo>
                  <a:pt x="23" y="6"/>
                  <a:pt x="22" y="5"/>
                  <a:pt x="22" y="3"/>
                </a:cubicBezTo>
                <a:cubicBezTo>
                  <a:pt x="22" y="1"/>
                  <a:pt x="23" y="0"/>
                  <a:pt x="25" y="0"/>
                </a:cubicBezTo>
                <a:cubicBezTo>
                  <a:pt x="96" y="0"/>
                  <a:pt x="96" y="0"/>
                  <a:pt x="96" y="0"/>
                </a:cubicBezTo>
                <a:cubicBezTo>
                  <a:pt x="98" y="0"/>
                  <a:pt x="100" y="1"/>
                  <a:pt x="101" y="2"/>
                </a:cubicBezTo>
                <a:cubicBezTo>
                  <a:pt x="120" y="21"/>
                  <a:pt x="120" y="21"/>
                  <a:pt x="120" y="21"/>
                </a:cubicBezTo>
                <a:cubicBezTo>
                  <a:pt x="122" y="23"/>
                  <a:pt x="123" y="25"/>
                  <a:pt x="123" y="27"/>
                </a:cubicBezTo>
                <a:cubicBezTo>
                  <a:pt x="123" y="129"/>
                  <a:pt x="123" y="129"/>
                  <a:pt x="123" y="129"/>
                </a:cubicBezTo>
                <a:cubicBezTo>
                  <a:pt x="123" y="130"/>
                  <a:pt x="121" y="132"/>
                  <a:pt x="119" y="132"/>
                </a:cubicBezTo>
                <a:close/>
                <a:moveTo>
                  <a:pt x="78" y="96"/>
                </a:moveTo>
                <a:cubicBezTo>
                  <a:pt x="78" y="97"/>
                  <a:pt x="77" y="98"/>
                  <a:pt x="76" y="98"/>
                </a:cubicBezTo>
                <a:cubicBezTo>
                  <a:pt x="18" y="98"/>
                  <a:pt x="18" y="98"/>
                  <a:pt x="18" y="98"/>
                </a:cubicBezTo>
                <a:cubicBezTo>
                  <a:pt x="17" y="98"/>
                  <a:pt x="16" y="97"/>
                  <a:pt x="16" y="96"/>
                </a:cubicBezTo>
                <a:cubicBezTo>
                  <a:pt x="16" y="94"/>
                  <a:pt x="17" y="93"/>
                  <a:pt x="18" y="93"/>
                </a:cubicBezTo>
                <a:cubicBezTo>
                  <a:pt x="76" y="93"/>
                  <a:pt x="76" y="93"/>
                  <a:pt x="76" y="93"/>
                </a:cubicBezTo>
                <a:cubicBezTo>
                  <a:pt x="77" y="93"/>
                  <a:pt x="78" y="94"/>
                  <a:pt x="78" y="96"/>
                </a:cubicBezTo>
                <a:close/>
                <a:moveTo>
                  <a:pt x="78" y="79"/>
                </a:moveTo>
                <a:cubicBezTo>
                  <a:pt x="78" y="81"/>
                  <a:pt x="77" y="82"/>
                  <a:pt x="76" y="82"/>
                </a:cubicBezTo>
                <a:cubicBezTo>
                  <a:pt x="18" y="82"/>
                  <a:pt x="18" y="82"/>
                  <a:pt x="18" y="82"/>
                </a:cubicBezTo>
                <a:cubicBezTo>
                  <a:pt x="17" y="82"/>
                  <a:pt x="16" y="81"/>
                  <a:pt x="16" y="79"/>
                </a:cubicBezTo>
                <a:cubicBezTo>
                  <a:pt x="16" y="78"/>
                  <a:pt x="17" y="77"/>
                  <a:pt x="18" y="77"/>
                </a:cubicBezTo>
                <a:cubicBezTo>
                  <a:pt x="76" y="77"/>
                  <a:pt x="76" y="77"/>
                  <a:pt x="76" y="77"/>
                </a:cubicBezTo>
                <a:cubicBezTo>
                  <a:pt x="77" y="77"/>
                  <a:pt x="78" y="78"/>
                  <a:pt x="78" y="79"/>
                </a:cubicBezTo>
                <a:close/>
                <a:moveTo>
                  <a:pt x="18" y="60"/>
                </a:moveTo>
                <a:cubicBezTo>
                  <a:pt x="76" y="60"/>
                  <a:pt x="76" y="60"/>
                  <a:pt x="76" y="60"/>
                </a:cubicBezTo>
                <a:cubicBezTo>
                  <a:pt x="77" y="60"/>
                  <a:pt x="78" y="61"/>
                  <a:pt x="78" y="62"/>
                </a:cubicBezTo>
                <a:cubicBezTo>
                  <a:pt x="78" y="64"/>
                  <a:pt x="77" y="65"/>
                  <a:pt x="76" y="65"/>
                </a:cubicBezTo>
                <a:cubicBezTo>
                  <a:pt x="18" y="65"/>
                  <a:pt x="18" y="65"/>
                  <a:pt x="18" y="65"/>
                </a:cubicBezTo>
                <a:cubicBezTo>
                  <a:pt x="17" y="65"/>
                  <a:pt x="16" y="64"/>
                  <a:pt x="16" y="62"/>
                </a:cubicBezTo>
                <a:cubicBezTo>
                  <a:pt x="16" y="61"/>
                  <a:pt x="17" y="60"/>
                  <a:pt x="18" y="60"/>
                </a:cubicBezTo>
                <a:close/>
                <a:moveTo>
                  <a:pt x="90" y="147"/>
                </a:moveTo>
                <a:cubicBezTo>
                  <a:pt x="90" y="148"/>
                  <a:pt x="89" y="148"/>
                  <a:pt x="89" y="148"/>
                </a:cubicBezTo>
                <a:cubicBezTo>
                  <a:pt x="8" y="148"/>
                  <a:pt x="8" y="148"/>
                  <a:pt x="8" y="148"/>
                </a:cubicBezTo>
                <a:cubicBezTo>
                  <a:pt x="7" y="148"/>
                  <a:pt x="6" y="148"/>
                  <a:pt x="6" y="147"/>
                </a:cubicBezTo>
                <a:cubicBezTo>
                  <a:pt x="6" y="32"/>
                  <a:pt x="6" y="32"/>
                  <a:pt x="6" y="32"/>
                </a:cubicBezTo>
                <a:cubicBezTo>
                  <a:pt x="6" y="31"/>
                  <a:pt x="7" y="31"/>
                  <a:pt x="8" y="31"/>
                </a:cubicBezTo>
                <a:cubicBezTo>
                  <a:pt x="69" y="31"/>
                  <a:pt x="69" y="31"/>
                  <a:pt x="69" y="31"/>
                </a:cubicBezTo>
                <a:cubicBezTo>
                  <a:pt x="69" y="50"/>
                  <a:pt x="69" y="50"/>
                  <a:pt x="69" y="50"/>
                </a:cubicBezTo>
                <a:cubicBezTo>
                  <a:pt x="69" y="52"/>
                  <a:pt x="70" y="53"/>
                  <a:pt x="72" y="53"/>
                </a:cubicBezTo>
                <a:cubicBezTo>
                  <a:pt x="90" y="53"/>
                  <a:pt x="90" y="53"/>
                  <a:pt x="90" y="53"/>
                </a:cubicBezTo>
                <a:cubicBezTo>
                  <a:pt x="90" y="147"/>
                  <a:pt x="90" y="147"/>
                  <a:pt x="90" y="147"/>
                </a:cubicBezTo>
                <a:close/>
                <a:moveTo>
                  <a:pt x="76" y="36"/>
                </a:moveTo>
                <a:cubicBezTo>
                  <a:pt x="86" y="47"/>
                  <a:pt x="86" y="47"/>
                  <a:pt x="86" y="47"/>
                </a:cubicBezTo>
                <a:cubicBezTo>
                  <a:pt x="76" y="47"/>
                  <a:pt x="76" y="47"/>
                  <a:pt x="76" y="47"/>
                </a:cubicBezTo>
                <a:cubicBezTo>
                  <a:pt x="76" y="36"/>
                  <a:pt x="76" y="36"/>
                  <a:pt x="76" y="36"/>
                </a:cubicBezTo>
                <a:close/>
                <a:moveTo>
                  <a:pt x="74" y="24"/>
                </a:moveTo>
                <a:cubicBezTo>
                  <a:pt x="8" y="24"/>
                  <a:pt x="8" y="24"/>
                  <a:pt x="8" y="24"/>
                </a:cubicBezTo>
                <a:cubicBezTo>
                  <a:pt x="3" y="24"/>
                  <a:pt x="0" y="27"/>
                  <a:pt x="0" y="32"/>
                </a:cubicBezTo>
                <a:cubicBezTo>
                  <a:pt x="0" y="147"/>
                  <a:pt x="0" y="147"/>
                  <a:pt x="0" y="147"/>
                </a:cubicBezTo>
                <a:cubicBezTo>
                  <a:pt x="0" y="151"/>
                  <a:pt x="3" y="155"/>
                  <a:pt x="8" y="155"/>
                </a:cubicBezTo>
                <a:cubicBezTo>
                  <a:pt x="89" y="155"/>
                  <a:pt x="89" y="155"/>
                  <a:pt x="89" y="155"/>
                </a:cubicBezTo>
                <a:cubicBezTo>
                  <a:pt x="93" y="155"/>
                  <a:pt x="97" y="151"/>
                  <a:pt x="97" y="147"/>
                </a:cubicBezTo>
                <a:cubicBezTo>
                  <a:pt x="97" y="49"/>
                  <a:pt x="97" y="49"/>
                  <a:pt x="97" y="49"/>
                </a:cubicBezTo>
                <a:cubicBezTo>
                  <a:pt x="74" y="24"/>
                  <a:pt x="74" y="24"/>
                  <a:pt x="74" y="24"/>
                </a:cubicBezTo>
                <a:close/>
              </a:path>
            </a:pathLst>
          </a:custGeom>
          <a:solidFill>
            <a:schemeClr val="bg1"/>
          </a:solidFill>
          <a:ln>
            <a:noFill/>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nvGrpSpPr>
          <p:cNvPr id="33" name="Group 32"/>
          <p:cNvGrpSpPr/>
          <p:nvPr/>
        </p:nvGrpSpPr>
        <p:grpSpPr>
          <a:xfrm>
            <a:off x="3448655" y="3917483"/>
            <a:ext cx="2491619" cy="1953904"/>
            <a:chOff x="1879600" y="3087314"/>
            <a:chExt cx="4564985" cy="1641179"/>
          </a:xfrm>
        </p:grpSpPr>
        <p:sp>
          <p:nvSpPr>
            <p:cNvPr id="34" name="Text Box 10"/>
            <p:cNvSpPr txBox="1">
              <a:spLocks noChangeArrowheads="1"/>
            </p:cNvSpPr>
            <p:nvPr/>
          </p:nvSpPr>
          <p:spPr bwMode="auto">
            <a:xfrm>
              <a:off x="1879600" y="3410059"/>
              <a:ext cx="4564985" cy="1318434"/>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2">
                      <a:lumMod val="10000"/>
                    </a:schemeClr>
                  </a:solidFill>
                </a:rPr>
                <a:t>Lorem ipsum dolor sit amet, consectetur adipiscing elit, sed do eiusmod tempor incididunt ut labore et dolore magna aliqua. Ut enim ad minim veniam, quis nostrud exercitation</a:t>
              </a:r>
            </a:p>
          </p:txBody>
        </p:sp>
        <p:sp>
          <p:nvSpPr>
            <p:cNvPr id="35" name="Rectangle 34"/>
            <p:cNvSpPr/>
            <p:nvPr/>
          </p:nvSpPr>
          <p:spPr>
            <a:xfrm>
              <a:off x="1942964" y="3087314"/>
              <a:ext cx="4501621" cy="309968"/>
            </a:xfrm>
            <a:prstGeom prst="rect">
              <a:avLst/>
            </a:prstGeom>
            <a:noFill/>
            <a:ln w="6350">
              <a:no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36" name="Group 35"/>
          <p:cNvGrpSpPr/>
          <p:nvPr/>
        </p:nvGrpSpPr>
        <p:grpSpPr>
          <a:xfrm>
            <a:off x="6084510" y="3917483"/>
            <a:ext cx="2491619" cy="1953904"/>
            <a:chOff x="1879600" y="3087314"/>
            <a:chExt cx="4564985" cy="1641179"/>
          </a:xfrm>
        </p:grpSpPr>
        <p:sp>
          <p:nvSpPr>
            <p:cNvPr id="37" name="Text Box 10"/>
            <p:cNvSpPr txBox="1">
              <a:spLocks noChangeArrowheads="1"/>
            </p:cNvSpPr>
            <p:nvPr/>
          </p:nvSpPr>
          <p:spPr bwMode="auto">
            <a:xfrm>
              <a:off x="1879600" y="3410059"/>
              <a:ext cx="4564985" cy="1318434"/>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2">
                      <a:lumMod val="10000"/>
                    </a:schemeClr>
                  </a:solidFill>
                </a:rPr>
                <a:t>Lorem ipsum dolor sit amet, consectetur adipiscing elit, sed do eiusmod tempor incididunt ut labore et dolore magna aliqua. Ut enim ad minim veniam, quis nostrud exercitation</a:t>
              </a:r>
            </a:p>
          </p:txBody>
        </p:sp>
        <p:sp>
          <p:nvSpPr>
            <p:cNvPr id="38" name="Rectangle 37"/>
            <p:cNvSpPr/>
            <p:nvPr/>
          </p:nvSpPr>
          <p:spPr>
            <a:xfrm>
              <a:off x="1942964" y="3087314"/>
              <a:ext cx="4501621" cy="309968"/>
            </a:xfrm>
            <a:prstGeom prst="rect">
              <a:avLst/>
            </a:prstGeom>
            <a:noFill/>
            <a:ln w="6350">
              <a:noFill/>
            </a:ln>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pic>
        <p:nvPicPr>
          <p:cNvPr id="26" name="Picture 25">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27" name="Group 26"/>
          <p:cNvGrpSpPr/>
          <p:nvPr/>
        </p:nvGrpSpPr>
        <p:grpSpPr>
          <a:xfrm>
            <a:off x="754150" y="295106"/>
            <a:ext cx="4364195" cy="665324"/>
            <a:chOff x="754150" y="295106"/>
            <a:chExt cx="4364195" cy="665324"/>
          </a:xfrm>
        </p:grpSpPr>
        <p:sp>
          <p:nvSpPr>
            <p:cNvPr id="28" name="Title 1"/>
            <p:cNvSpPr txBox="1">
              <a:spLocks/>
            </p:cNvSpPr>
            <p:nvPr/>
          </p:nvSpPr>
          <p:spPr>
            <a:xfrm>
              <a:off x="754150" y="295106"/>
              <a:ext cx="4364195" cy="353524"/>
            </a:xfrm>
            <a:prstGeom prst="rect">
              <a:avLst/>
            </a:prstGeom>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29" name="Text Placeholder 3"/>
            <p:cNvSpPr txBox="1">
              <a:spLocks/>
            </p:cNvSpPr>
            <p:nvPr/>
          </p:nvSpPr>
          <p:spPr>
            <a:xfrm>
              <a:off x="765429" y="702398"/>
              <a:ext cx="4352916" cy="258032"/>
            </a:xfrm>
            <a:prstGeom prst="rect">
              <a:avLst/>
            </a:prstGeom>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50000"/>
                    </a:schemeClr>
                  </a:solidFill>
                </a:rPr>
                <a:t>Enter Your Subtitle Here</a:t>
              </a:r>
            </a:p>
          </p:txBody>
        </p:sp>
      </p:grpSp>
    </p:spTree>
    <p:extLst>
      <p:ext uri="{BB962C8B-B14F-4D97-AF65-F5344CB8AC3E}">
        <p14:creationId xmlns:p14="http://schemas.microsoft.com/office/powerpoint/2010/main" val="1974372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22" presetClass="entr" presetSubtype="2"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right)">
                                      <p:cBhvr>
                                        <p:cTn id="14" dur="500"/>
                                        <p:tgtEl>
                                          <p:spTgt spid="2"/>
                                        </p:tgtEl>
                                      </p:cBhvr>
                                    </p:animEffect>
                                  </p:childTnLst>
                                </p:cTn>
                              </p:par>
                            </p:childTnLst>
                          </p:cTn>
                        </p:par>
                        <p:par>
                          <p:cTn id="15" fill="hold">
                            <p:stCondLst>
                              <p:cond delay="1500"/>
                            </p:stCondLst>
                            <p:childTnLst>
                              <p:par>
                                <p:cTn id="16" presetID="53" presetClass="entr" presetSubtype="16" fill="hold" nodeType="afterEffect">
                                  <p:stCondLst>
                                    <p:cond delay="0"/>
                                  </p:stCondLst>
                                  <p:childTnLst>
                                    <p:set>
                                      <p:cBhvr>
                                        <p:cTn id="17" dur="1" fill="hold">
                                          <p:stCondLst>
                                            <p:cond delay="0"/>
                                          </p:stCondLst>
                                        </p:cTn>
                                        <p:tgtEl>
                                          <p:spTgt spid="23"/>
                                        </p:tgtEl>
                                        <p:attrNameLst>
                                          <p:attrName>style.visibility</p:attrName>
                                        </p:attrNameLst>
                                      </p:cBhvr>
                                      <p:to>
                                        <p:strVal val="visible"/>
                                      </p:to>
                                    </p:set>
                                    <p:anim calcmode="lin" valueType="num">
                                      <p:cBhvr>
                                        <p:cTn id="18" dur="500" fill="hold"/>
                                        <p:tgtEl>
                                          <p:spTgt spid="23"/>
                                        </p:tgtEl>
                                        <p:attrNameLst>
                                          <p:attrName>ppt_w</p:attrName>
                                        </p:attrNameLst>
                                      </p:cBhvr>
                                      <p:tavLst>
                                        <p:tav tm="0">
                                          <p:val>
                                            <p:fltVal val="0"/>
                                          </p:val>
                                        </p:tav>
                                        <p:tav tm="100000">
                                          <p:val>
                                            <p:strVal val="#ppt_w"/>
                                          </p:val>
                                        </p:tav>
                                      </p:tavLst>
                                    </p:anim>
                                    <p:anim calcmode="lin" valueType="num">
                                      <p:cBhvr>
                                        <p:cTn id="19" dur="500" fill="hold"/>
                                        <p:tgtEl>
                                          <p:spTgt spid="23"/>
                                        </p:tgtEl>
                                        <p:attrNameLst>
                                          <p:attrName>ppt_h</p:attrName>
                                        </p:attrNameLst>
                                      </p:cBhvr>
                                      <p:tavLst>
                                        <p:tav tm="0">
                                          <p:val>
                                            <p:fltVal val="0"/>
                                          </p:val>
                                        </p:tav>
                                        <p:tav tm="100000">
                                          <p:val>
                                            <p:strVal val="#ppt_h"/>
                                          </p:val>
                                        </p:tav>
                                      </p:tavLst>
                                    </p:anim>
                                    <p:animEffect transition="in" filter="fade">
                                      <p:cBhvr>
                                        <p:cTn id="20" dur="500"/>
                                        <p:tgtEl>
                                          <p:spTgt spid="23"/>
                                        </p:tgtEl>
                                      </p:cBhvr>
                                    </p:animEffect>
                                  </p:childTnLst>
                                </p:cTn>
                              </p:par>
                              <p:par>
                                <p:cTn id="21" presetID="53" presetClass="entr" presetSubtype="16" fill="hold" grpId="0" nodeType="with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animEffect transition="in" filter="fade">
                                      <p:cBhvr>
                                        <p:cTn id="25" dur="500"/>
                                        <p:tgtEl>
                                          <p:spTgt spid="13"/>
                                        </p:tgtEl>
                                      </p:cBhvr>
                                    </p:animEffect>
                                  </p:childTnLst>
                                </p:cTn>
                              </p:par>
                            </p:childTnLst>
                          </p:cTn>
                        </p:par>
                        <p:par>
                          <p:cTn id="26" fill="hold">
                            <p:stCondLst>
                              <p:cond delay="2000"/>
                            </p:stCondLst>
                            <p:childTnLst>
                              <p:par>
                                <p:cTn id="27" presetID="22" presetClass="entr" presetSubtype="1" fill="hold" nodeType="afterEffect">
                                  <p:stCondLst>
                                    <p:cond delay="0"/>
                                  </p:stCondLst>
                                  <p:childTnLst>
                                    <p:set>
                                      <p:cBhvr>
                                        <p:cTn id="28" dur="1" fill="hold">
                                          <p:stCondLst>
                                            <p:cond delay="0"/>
                                          </p:stCondLst>
                                        </p:cTn>
                                        <p:tgtEl>
                                          <p:spTgt spid="33"/>
                                        </p:tgtEl>
                                        <p:attrNameLst>
                                          <p:attrName>style.visibility</p:attrName>
                                        </p:attrNameLst>
                                      </p:cBhvr>
                                      <p:to>
                                        <p:strVal val="visible"/>
                                      </p:to>
                                    </p:set>
                                    <p:animEffect transition="in" filter="wipe(up)">
                                      <p:cBhvr>
                                        <p:cTn id="29" dur="500"/>
                                        <p:tgtEl>
                                          <p:spTgt spid="33"/>
                                        </p:tgtEl>
                                      </p:cBhvr>
                                    </p:animEffect>
                                  </p:childTnLst>
                                </p:cTn>
                              </p:par>
                            </p:childTnLst>
                          </p:cTn>
                        </p:par>
                        <p:par>
                          <p:cTn id="30" fill="hold">
                            <p:stCondLst>
                              <p:cond delay="2500"/>
                            </p:stCondLst>
                            <p:childTnLst>
                              <p:par>
                                <p:cTn id="31" presetID="37" presetClass="entr" presetSubtype="0" fill="hold" grpId="0" nodeType="afterEffect">
                                  <p:stCondLst>
                                    <p:cond delay="0"/>
                                  </p:stCondLst>
                                  <p:childTnLst>
                                    <p:set>
                                      <p:cBhvr>
                                        <p:cTn id="32" dur="1" fill="hold">
                                          <p:stCondLst>
                                            <p:cond delay="0"/>
                                          </p:stCondLst>
                                        </p:cTn>
                                        <p:tgtEl>
                                          <p:spTgt spid="10"/>
                                        </p:tgtEl>
                                        <p:attrNameLst>
                                          <p:attrName>style.visibility</p:attrName>
                                        </p:attrNameLst>
                                      </p:cBhvr>
                                      <p:to>
                                        <p:strVal val="visible"/>
                                      </p:to>
                                    </p:set>
                                    <p:animEffect transition="in" filter="fade">
                                      <p:cBhvr>
                                        <p:cTn id="33" dur="1000"/>
                                        <p:tgtEl>
                                          <p:spTgt spid="10"/>
                                        </p:tgtEl>
                                      </p:cBhvr>
                                    </p:animEffect>
                                    <p:anim calcmode="lin" valueType="num">
                                      <p:cBhvr>
                                        <p:cTn id="34" dur="1000" fill="hold"/>
                                        <p:tgtEl>
                                          <p:spTgt spid="10"/>
                                        </p:tgtEl>
                                        <p:attrNameLst>
                                          <p:attrName>ppt_x</p:attrName>
                                        </p:attrNameLst>
                                      </p:cBhvr>
                                      <p:tavLst>
                                        <p:tav tm="0">
                                          <p:val>
                                            <p:strVal val="#ppt_x"/>
                                          </p:val>
                                        </p:tav>
                                        <p:tav tm="100000">
                                          <p:val>
                                            <p:strVal val="#ppt_x"/>
                                          </p:val>
                                        </p:tav>
                                      </p:tavLst>
                                    </p:anim>
                                    <p:anim calcmode="lin" valueType="num">
                                      <p:cBhvr>
                                        <p:cTn id="35" dur="900" decel="100000" fill="hold"/>
                                        <p:tgtEl>
                                          <p:spTgt spid="10"/>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0"/>
                                        </p:tgtEl>
                                        <p:attrNameLst>
                                          <p:attrName>ppt_y</p:attrName>
                                        </p:attrNameLst>
                                      </p:cBhvr>
                                      <p:tavLst>
                                        <p:tav tm="0">
                                          <p:val>
                                            <p:strVal val="#ppt_y-.03"/>
                                          </p:val>
                                        </p:tav>
                                        <p:tav tm="100000">
                                          <p:val>
                                            <p:strVal val="#ppt_y"/>
                                          </p:val>
                                        </p:tav>
                                      </p:tavLst>
                                    </p:anim>
                                  </p:childTnLst>
                                </p:cTn>
                              </p:par>
                            </p:childTnLst>
                          </p:cTn>
                        </p:par>
                        <p:par>
                          <p:cTn id="37" fill="hold">
                            <p:stCondLst>
                              <p:cond delay="3500"/>
                            </p:stCondLst>
                            <p:childTnLst>
                              <p:par>
                                <p:cTn id="38" presetID="22" presetClass="entr" presetSubtype="8" fill="hold" nodeType="after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wipe(left)">
                                      <p:cBhvr>
                                        <p:cTn id="40" dur="500"/>
                                        <p:tgtEl>
                                          <p:spTgt spid="3"/>
                                        </p:tgtEl>
                                      </p:cBhvr>
                                    </p:animEffect>
                                  </p:childTnLst>
                                </p:cTn>
                              </p:par>
                            </p:childTnLst>
                          </p:cTn>
                        </p:par>
                        <p:par>
                          <p:cTn id="41" fill="hold">
                            <p:stCondLst>
                              <p:cond delay="4000"/>
                            </p:stCondLst>
                            <p:childTnLst>
                              <p:par>
                                <p:cTn id="42" presetID="53" presetClass="entr" presetSubtype="16" fill="hold" grpId="0"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p:cTn id="44" dur="500" fill="hold"/>
                                        <p:tgtEl>
                                          <p:spTgt spid="19"/>
                                        </p:tgtEl>
                                        <p:attrNameLst>
                                          <p:attrName>ppt_w</p:attrName>
                                        </p:attrNameLst>
                                      </p:cBhvr>
                                      <p:tavLst>
                                        <p:tav tm="0">
                                          <p:val>
                                            <p:fltVal val="0"/>
                                          </p:val>
                                        </p:tav>
                                        <p:tav tm="100000">
                                          <p:val>
                                            <p:strVal val="#ppt_w"/>
                                          </p:val>
                                        </p:tav>
                                      </p:tavLst>
                                    </p:anim>
                                    <p:anim calcmode="lin" valueType="num">
                                      <p:cBhvr>
                                        <p:cTn id="45" dur="500" fill="hold"/>
                                        <p:tgtEl>
                                          <p:spTgt spid="19"/>
                                        </p:tgtEl>
                                        <p:attrNameLst>
                                          <p:attrName>ppt_h</p:attrName>
                                        </p:attrNameLst>
                                      </p:cBhvr>
                                      <p:tavLst>
                                        <p:tav tm="0">
                                          <p:val>
                                            <p:fltVal val="0"/>
                                          </p:val>
                                        </p:tav>
                                        <p:tav tm="100000">
                                          <p:val>
                                            <p:strVal val="#ppt_h"/>
                                          </p:val>
                                        </p:tav>
                                      </p:tavLst>
                                    </p:anim>
                                    <p:animEffect transition="in" filter="fade">
                                      <p:cBhvr>
                                        <p:cTn id="46" dur="500"/>
                                        <p:tgtEl>
                                          <p:spTgt spid="19"/>
                                        </p:tgtEl>
                                      </p:cBhvr>
                                    </p:animEffect>
                                  </p:childTnLst>
                                </p:cTn>
                              </p:par>
                              <p:par>
                                <p:cTn id="47" presetID="53" presetClass="entr" presetSubtype="16" fill="hold" grpId="0" nodeType="withEffect">
                                  <p:stCondLst>
                                    <p:cond delay="0"/>
                                  </p:stCondLst>
                                  <p:childTnLst>
                                    <p:set>
                                      <p:cBhvr>
                                        <p:cTn id="48" dur="1" fill="hold">
                                          <p:stCondLst>
                                            <p:cond delay="0"/>
                                          </p:stCondLst>
                                        </p:cTn>
                                        <p:tgtEl>
                                          <p:spTgt spid="32"/>
                                        </p:tgtEl>
                                        <p:attrNameLst>
                                          <p:attrName>style.visibility</p:attrName>
                                        </p:attrNameLst>
                                      </p:cBhvr>
                                      <p:to>
                                        <p:strVal val="visible"/>
                                      </p:to>
                                    </p:set>
                                    <p:anim calcmode="lin" valueType="num">
                                      <p:cBhvr>
                                        <p:cTn id="49" dur="500" fill="hold"/>
                                        <p:tgtEl>
                                          <p:spTgt spid="32"/>
                                        </p:tgtEl>
                                        <p:attrNameLst>
                                          <p:attrName>ppt_w</p:attrName>
                                        </p:attrNameLst>
                                      </p:cBhvr>
                                      <p:tavLst>
                                        <p:tav tm="0">
                                          <p:val>
                                            <p:fltVal val="0"/>
                                          </p:val>
                                        </p:tav>
                                        <p:tav tm="100000">
                                          <p:val>
                                            <p:strVal val="#ppt_w"/>
                                          </p:val>
                                        </p:tav>
                                      </p:tavLst>
                                    </p:anim>
                                    <p:anim calcmode="lin" valueType="num">
                                      <p:cBhvr>
                                        <p:cTn id="50" dur="500" fill="hold"/>
                                        <p:tgtEl>
                                          <p:spTgt spid="32"/>
                                        </p:tgtEl>
                                        <p:attrNameLst>
                                          <p:attrName>ppt_h</p:attrName>
                                        </p:attrNameLst>
                                      </p:cBhvr>
                                      <p:tavLst>
                                        <p:tav tm="0">
                                          <p:val>
                                            <p:fltVal val="0"/>
                                          </p:val>
                                        </p:tav>
                                        <p:tav tm="100000">
                                          <p:val>
                                            <p:strVal val="#ppt_h"/>
                                          </p:val>
                                        </p:tav>
                                      </p:tavLst>
                                    </p:anim>
                                    <p:animEffect transition="in" filter="fade">
                                      <p:cBhvr>
                                        <p:cTn id="51" dur="500"/>
                                        <p:tgtEl>
                                          <p:spTgt spid="32"/>
                                        </p:tgtEl>
                                      </p:cBhvr>
                                    </p:animEffect>
                                  </p:childTnLst>
                                </p:cTn>
                              </p:par>
                            </p:childTnLst>
                          </p:cTn>
                        </p:par>
                        <p:par>
                          <p:cTn id="52" fill="hold">
                            <p:stCondLst>
                              <p:cond delay="4500"/>
                            </p:stCondLst>
                            <p:childTnLst>
                              <p:par>
                                <p:cTn id="53" presetID="22" presetClass="entr" presetSubtype="1" fill="hold" nodeType="afterEffect">
                                  <p:stCondLst>
                                    <p:cond delay="0"/>
                                  </p:stCondLst>
                                  <p:childTnLst>
                                    <p:set>
                                      <p:cBhvr>
                                        <p:cTn id="54" dur="1" fill="hold">
                                          <p:stCondLst>
                                            <p:cond delay="0"/>
                                          </p:stCondLst>
                                        </p:cTn>
                                        <p:tgtEl>
                                          <p:spTgt spid="36"/>
                                        </p:tgtEl>
                                        <p:attrNameLst>
                                          <p:attrName>style.visibility</p:attrName>
                                        </p:attrNameLst>
                                      </p:cBhvr>
                                      <p:to>
                                        <p:strVal val="visible"/>
                                      </p:to>
                                    </p:set>
                                    <p:animEffect transition="in" filter="wipe(up)">
                                      <p:cBhvr>
                                        <p:cTn id="55"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3" grpId="0" animBg="1"/>
      <p:bldP spid="19" grpId="0" animBg="1"/>
      <p:bldP spid="3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2893</TotalTime>
  <Words>1182</Words>
  <Application>Microsoft Office PowerPoint</Application>
  <PresentationFormat>Widescreen</PresentationFormat>
  <Paragraphs>45</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Open Sans</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554</cp:revision>
  <dcterms:created xsi:type="dcterms:W3CDTF">2015-12-31T02:20:12Z</dcterms:created>
  <dcterms:modified xsi:type="dcterms:W3CDTF">2016-09-17T16:59:39Z</dcterms:modified>
</cp:coreProperties>
</file>