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pic">
    <p:bg>
      <p:bgPr>
        <a:solidFill>
          <a:schemeClr val="bg1"/>
        </a:solidFill>
        <a:effectLst/>
      </p:bgPr>
    </p:bg>
    <p:spTree>
      <p:nvGrpSpPr>
        <p:cNvPr id="1" name=""/>
        <p:cNvGrpSpPr/>
        <p:nvPr/>
      </p:nvGrpSpPr>
      <p:grpSpPr>
        <a:xfrm>
          <a:off x="0" y="0"/>
          <a:ext cx="0" cy="0"/>
          <a:chOff x="0" y="0"/>
          <a:chExt cx="0" cy="0"/>
        </a:xfrm>
      </p:grpSpPr>
      <p:sp>
        <p:nvSpPr>
          <p:cNvPr id="13" name="Picture Placeholder 7"/>
          <p:cNvSpPr>
            <a:spLocks noGrp="1"/>
          </p:cNvSpPr>
          <p:nvPr>
            <p:ph type="pic" sz="quarter" idx="55" hasCustomPrompt="1"/>
          </p:nvPr>
        </p:nvSpPr>
        <p:spPr>
          <a:xfrm>
            <a:off x="10583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56" hasCustomPrompt="1"/>
          </p:nvPr>
        </p:nvSpPr>
        <p:spPr>
          <a:xfrm>
            <a:off x="6239933" y="1649789"/>
            <a:ext cx="4876800" cy="2844800"/>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189922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4294967295"/>
          </p:nvPr>
        </p:nvSpPr>
        <p:spPr>
          <a:xfrm>
            <a:off x="1617134" y="5405592"/>
            <a:ext cx="3759200" cy="1146048"/>
          </a:xfrm>
        </p:spPr>
        <p:txBody>
          <a:bodyPr>
            <a:normAutofit/>
          </a:bodyPr>
          <a:lstStyle/>
          <a:p>
            <a:pPr marL="0" indent="0" defTabSz="1219170">
              <a:spcBef>
                <a:spcPct val="20000"/>
              </a:spcBef>
              <a:buNone/>
              <a:defRPr/>
            </a:pPr>
            <a:r>
              <a:rPr lang="en-US" sz="1600" dirty="0">
                <a:solidFill>
                  <a:schemeClr val="bg2">
                    <a:lumMod val="25000"/>
                  </a:schemeClr>
                </a:solidFill>
              </a:rPr>
              <a:t>Lorem ipsum dolor sit amet, consectetur adipiscing elit, sed do eiusmod tempor incididunt utdse ut labore et dolore exercitation</a:t>
            </a:r>
          </a:p>
        </p:txBody>
      </p:sp>
      <p:sp>
        <p:nvSpPr>
          <p:cNvPr id="9" name="Text Placeholder 8"/>
          <p:cNvSpPr>
            <a:spLocks noGrp="1"/>
          </p:cNvSpPr>
          <p:nvPr>
            <p:ph type="body" sz="half" idx="4294967295"/>
          </p:nvPr>
        </p:nvSpPr>
        <p:spPr>
          <a:xfrm>
            <a:off x="7028251" y="5405592"/>
            <a:ext cx="3759200" cy="1146048"/>
          </a:xfrm>
        </p:spPr>
        <p:txBody>
          <a:bodyPr>
            <a:normAutofit/>
          </a:bodyPr>
          <a:lstStyle/>
          <a:p>
            <a:pPr marL="0" indent="0" defTabSz="1219170">
              <a:spcBef>
                <a:spcPct val="20000"/>
              </a:spcBef>
              <a:buNone/>
              <a:defRPr/>
            </a:pPr>
            <a:r>
              <a:rPr lang="en-US" sz="1600" dirty="0">
                <a:solidFill>
                  <a:schemeClr val="bg2">
                    <a:lumMod val="25000"/>
                  </a:schemeClr>
                </a:solidFill>
              </a:rPr>
              <a:t>Lorem ipsum dolor sit amet, consectetur adipiscing elit, sed do eiusmod tempor incididunt utdse ut labore et dolore exercitation</a:t>
            </a:r>
          </a:p>
        </p:txBody>
      </p:sp>
      <p:pic>
        <p:nvPicPr>
          <p:cNvPr id="4" name="Picture Placeholder 3"/>
          <p:cNvPicPr>
            <a:picLocks noGrp="1" noChangeAspect="1"/>
          </p:cNvPicPr>
          <p:nvPr>
            <p:ph type="pic" sz="quarter" idx="55"/>
          </p:nvPr>
        </p:nvPicPr>
        <p:blipFill>
          <a:blip r:embed="rId2">
            <a:extLst>
              <a:ext uri="{28A0092B-C50C-407E-A947-70E740481C1C}">
                <a14:useLocalDpi xmlns:a14="http://schemas.microsoft.com/office/drawing/2010/main" val="0"/>
              </a:ext>
            </a:extLst>
          </a:blip>
          <a:srcRect t="1389" b="1389"/>
          <a:stretch>
            <a:fillRect/>
          </a:stretch>
        </p:blipFill>
        <p:spPr>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6"/>
          </p:nvPr>
        </p:nvPicPr>
        <p:blipFill>
          <a:blip r:embed="rId3">
            <a:extLst>
              <a:ext uri="{28A0092B-C50C-407E-A947-70E740481C1C}">
                <a14:useLocalDpi xmlns:a14="http://schemas.microsoft.com/office/drawing/2010/main" val="0"/>
              </a:ext>
            </a:extLst>
          </a:blip>
          <a:srcRect t="1389" b="1389"/>
          <a:stretch>
            <a:fillRect/>
          </a:stretch>
        </p:blipFill>
        <p:spPr>
          <a:effectLst>
            <a:outerShdw blurRad="63500" sx="102000" sy="102000" algn="ctr" rotWithShape="0">
              <a:prstClr val="black">
                <a:alpha val="40000"/>
              </a:prstClr>
            </a:outerShdw>
          </a:effectLst>
        </p:spPr>
      </p:pic>
      <p:sp>
        <p:nvSpPr>
          <p:cNvPr id="22" name="Rounded Rectangle 21"/>
          <p:cNvSpPr/>
          <p:nvPr/>
        </p:nvSpPr>
        <p:spPr bwMode="auto">
          <a:xfrm>
            <a:off x="1617133" y="4805438"/>
            <a:ext cx="3759200" cy="572105"/>
          </a:xfrm>
          <a:prstGeom prst="roundRect">
            <a:avLst>
              <a:gd name="adj" fmla="val 50000"/>
            </a:avLst>
          </a:prstGeom>
          <a:solidFill>
            <a:srgbClr val="00B0F0"/>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ounded Rectangle 22"/>
          <p:cNvSpPr/>
          <p:nvPr/>
        </p:nvSpPr>
        <p:spPr bwMode="auto">
          <a:xfrm>
            <a:off x="7028251" y="4805437"/>
            <a:ext cx="3759200" cy="572105"/>
          </a:xfrm>
          <a:prstGeom prst="roundRect">
            <a:avLst>
              <a:gd name="adj" fmla="val 50000"/>
            </a:avLst>
          </a:prstGeom>
          <a:solidFill>
            <a:srgbClr val="ED7D31"/>
          </a:soli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4" name="Text Placeholder 3"/>
          <p:cNvSpPr txBox="1">
            <a:spLocks/>
          </p:cNvSpPr>
          <p:nvPr/>
        </p:nvSpPr>
        <p:spPr>
          <a:xfrm>
            <a:off x="2429933"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sp>
        <p:nvSpPr>
          <p:cNvPr id="25" name="Text Placeholder 3"/>
          <p:cNvSpPr txBox="1">
            <a:spLocks/>
          </p:cNvSpPr>
          <p:nvPr/>
        </p:nvSpPr>
        <p:spPr>
          <a:xfrm>
            <a:off x="7841051" y="4958352"/>
            <a:ext cx="21336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133" b="1" kern="1200" baseline="0">
                <a:solidFill>
                  <a:schemeClr val="bg1"/>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t>Lorem Ipsum</a:t>
            </a:r>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1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96961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2835</TotalTime>
  <Words>1162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544</cp:revision>
  <dcterms:created xsi:type="dcterms:W3CDTF">2015-12-31T02:20:12Z</dcterms:created>
  <dcterms:modified xsi:type="dcterms:W3CDTF">2016-09-17T16:01:59Z</dcterms:modified>
</cp:coreProperties>
</file>