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901701" y="5257872"/>
            <a:ext cx="2349500" cy="812800"/>
          </a:xfrm>
          <a:prstGeom prst="roundRect">
            <a:avLst>
              <a:gd name="adj" fmla="val 8334"/>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$12.95</a:t>
            </a:r>
            <a:endParaRPr lang="en-US" sz="2800" b="1" dirty="0">
              <a:ea typeface="Open Sans Light" panose="020B0306030504020204" pitchFamily="34" charset="0"/>
              <a:cs typeface="Open Sans Light" panose="020B0306030504020204" pitchFamily="34" charset="0"/>
            </a:endParaRPr>
          </a:p>
        </p:txBody>
      </p:sp>
      <p:sp>
        <p:nvSpPr>
          <p:cNvPr id="6" name="Rounded Rectangle 5"/>
          <p:cNvSpPr/>
          <p:nvPr/>
        </p:nvSpPr>
        <p:spPr>
          <a:xfrm>
            <a:off x="901701" y="1803472"/>
            <a:ext cx="2349500" cy="952539"/>
          </a:xfrm>
          <a:prstGeom prst="roundRect">
            <a:avLst>
              <a:gd name="adj" fmla="val 8334"/>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Rectangle 7"/>
          <p:cNvSpPr/>
          <p:nvPr/>
        </p:nvSpPr>
        <p:spPr>
          <a:xfrm>
            <a:off x="901701" y="2756012"/>
            <a:ext cx="2349500" cy="258441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25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10" name="Rounded Rectangle 9"/>
          <p:cNvSpPr/>
          <p:nvPr/>
        </p:nvSpPr>
        <p:spPr>
          <a:xfrm>
            <a:off x="3543301" y="5257872"/>
            <a:ext cx="2349500" cy="812800"/>
          </a:xfrm>
          <a:prstGeom prst="roundRect">
            <a:avLst>
              <a:gd name="adj" fmla="val 8334"/>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$16.95</a:t>
            </a:r>
            <a:endParaRPr lang="en-US" sz="2800" b="1" dirty="0">
              <a:ea typeface="Open Sans Light" panose="020B0306030504020204" pitchFamily="34" charset="0"/>
              <a:cs typeface="Open Sans Light" panose="020B0306030504020204" pitchFamily="34" charset="0"/>
            </a:endParaRPr>
          </a:p>
        </p:txBody>
      </p:sp>
      <p:sp>
        <p:nvSpPr>
          <p:cNvPr id="11" name="Rounded Rectangle 10"/>
          <p:cNvSpPr/>
          <p:nvPr/>
        </p:nvSpPr>
        <p:spPr>
          <a:xfrm>
            <a:off x="3543301" y="1803472"/>
            <a:ext cx="2349500" cy="952539"/>
          </a:xfrm>
          <a:prstGeom prst="roundRect">
            <a:avLst>
              <a:gd name="adj" fmla="val 8334"/>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ounded Rectangle 13"/>
          <p:cNvSpPr/>
          <p:nvPr/>
        </p:nvSpPr>
        <p:spPr>
          <a:xfrm>
            <a:off x="6184900" y="5257872"/>
            <a:ext cx="2349500" cy="812800"/>
          </a:xfrm>
          <a:prstGeom prst="roundRect">
            <a:avLst>
              <a:gd name="adj" fmla="val 8334"/>
            </a:avLst>
          </a:pr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$29.95</a:t>
            </a:r>
            <a:endParaRPr lang="en-US" sz="2800" b="1" dirty="0">
              <a:ea typeface="Open Sans Light" panose="020B0306030504020204" pitchFamily="34" charset="0"/>
              <a:cs typeface="Open Sans Light" panose="020B0306030504020204" pitchFamily="34" charset="0"/>
            </a:endParaRPr>
          </a:p>
        </p:txBody>
      </p:sp>
      <p:sp>
        <p:nvSpPr>
          <p:cNvPr id="15" name="Rounded Rectangle 14"/>
          <p:cNvSpPr/>
          <p:nvPr/>
        </p:nvSpPr>
        <p:spPr>
          <a:xfrm>
            <a:off x="6184900" y="1803472"/>
            <a:ext cx="2349500" cy="952539"/>
          </a:xfrm>
          <a:prstGeom prst="roundRect">
            <a:avLst>
              <a:gd name="adj" fmla="val 8334"/>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Rounded Rectangle 17"/>
          <p:cNvSpPr/>
          <p:nvPr/>
        </p:nvSpPr>
        <p:spPr>
          <a:xfrm>
            <a:off x="8826500" y="5257872"/>
            <a:ext cx="2349500" cy="812800"/>
          </a:xfrm>
          <a:prstGeom prst="roundRect">
            <a:avLst>
              <a:gd name="adj" fmla="val 8334"/>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ea typeface="Open Sans Light" panose="020B0306030504020204" pitchFamily="34" charset="0"/>
                <a:cs typeface="Open Sans Light" panose="020B0306030504020204" pitchFamily="34" charset="0"/>
              </a:rPr>
              <a:t>$49.95</a:t>
            </a:r>
            <a:endParaRPr lang="en-US" sz="2800" b="1" dirty="0">
              <a:ea typeface="Open Sans Light" panose="020B0306030504020204" pitchFamily="34" charset="0"/>
              <a:cs typeface="Open Sans Light" panose="020B0306030504020204" pitchFamily="34" charset="0"/>
            </a:endParaRPr>
          </a:p>
        </p:txBody>
      </p:sp>
      <p:sp>
        <p:nvSpPr>
          <p:cNvPr id="19" name="Rounded Rectangle 18"/>
          <p:cNvSpPr/>
          <p:nvPr/>
        </p:nvSpPr>
        <p:spPr>
          <a:xfrm>
            <a:off x="8826500" y="1803472"/>
            <a:ext cx="2349500" cy="952539"/>
          </a:xfrm>
          <a:prstGeom prst="roundRect">
            <a:avLst>
              <a:gd name="adj" fmla="val 8334"/>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TextBox 24"/>
          <p:cNvSpPr txBox="1"/>
          <p:nvPr/>
        </p:nvSpPr>
        <p:spPr>
          <a:xfrm>
            <a:off x="127357" y="49269"/>
            <a:ext cx="2524868" cy="461665"/>
          </a:xfrm>
          <a:prstGeom prst="rect">
            <a:avLst/>
          </a:prstGeom>
          <a:noFill/>
        </p:spPr>
        <p:txBody>
          <a:bodyPr wrap="square" rtlCol="0">
            <a:spAutoFit/>
          </a:bodyPr>
          <a:lstStyle/>
          <a:p>
            <a:pPr algn="ctr"/>
            <a:r>
              <a:rPr lang="en-US" sz="2400" dirty="0">
                <a:solidFill>
                  <a:schemeClr val="bg1"/>
                </a:solidFill>
              </a:rPr>
              <a:t>Slide Title</a:t>
            </a:r>
          </a:p>
        </p:txBody>
      </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6" name="Group 25"/>
          <p:cNvGrpSpPr/>
          <p:nvPr/>
        </p:nvGrpSpPr>
        <p:grpSpPr>
          <a:xfrm>
            <a:off x="754150" y="295106"/>
            <a:ext cx="4364195" cy="665324"/>
            <a:chOff x="754150" y="295106"/>
            <a:chExt cx="4364195" cy="665324"/>
          </a:xfrm>
        </p:grpSpPr>
        <p:sp>
          <p:nvSpPr>
            <p:cNvPr id="30"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a:t>
              </a:r>
              <a:r>
                <a:rPr lang="en-US" sz="3200" b="0" dirty="0">
                  <a:solidFill>
                    <a:schemeClr val="bg1"/>
                  </a:solidFill>
                </a:rPr>
                <a:t>Slide</a:t>
              </a:r>
            </a:p>
          </p:txBody>
        </p:sp>
        <p:sp>
          <p:nvSpPr>
            <p:cNvPr id="31"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
        <p:nvSpPr>
          <p:cNvPr id="7" name="Rectangle 6"/>
          <p:cNvSpPr/>
          <p:nvPr/>
        </p:nvSpPr>
        <p:spPr>
          <a:xfrm>
            <a:off x="901701" y="2095611"/>
            <a:ext cx="2349500" cy="660400"/>
          </a:xfrm>
          <a:prstGeom prst="rect">
            <a:avLst/>
          </a:pr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1</a:t>
            </a:r>
          </a:p>
        </p:txBody>
      </p:sp>
      <p:sp>
        <p:nvSpPr>
          <p:cNvPr id="27" name="Rectangle 26"/>
          <p:cNvSpPr/>
          <p:nvPr/>
        </p:nvSpPr>
        <p:spPr>
          <a:xfrm>
            <a:off x="3543300" y="2756012"/>
            <a:ext cx="2349500" cy="258441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25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8" name="Rectangle 27"/>
          <p:cNvSpPr/>
          <p:nvPr/>
        </p:nvSpPr>
        <p:spPr>
          <a:xfrm>
            <a:off x="6184900" y="2750533"/>
            <a:ext cx="2349500" cy="258441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25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29" name="Rectangle 28"/>
          <p:cNvSpPr/>
          <p:nvPr/>
        </p:nvSpPr>
        <p:spPr>
          <a:xfrm>
            <a:off x="8826500" y="2750533"/>
            <a:ext cx="2349500" cy="258441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Dolor Sit Amet</a:t>
            </a:r>
          </a:p>
          <a:p>
            <a:pPr marL="285750" indent="-285750">
              <a:spcBef>
                <a:spcPts val="800"/>
              </a:spcBef>
              <a:buFont typeface="Wingdings" panose="05000000000000000000" pitchFamily="2" charset="2"/>
              <a:buChar char="Ø"/>
            </a:pPr>
            <a:r>
              <a:rPr lang="en-US" sz="1600" dirty="0">
                <a:solidFill>
                  <a:schemeClr val="bg2">
                    <a:lumMod val="25000"/>
                  </a:schemeClr>
                </a:solidFill>
              </a:rPr>
              <a:t>Consectetur et Adipiscing</a:t>
            </a:r>
          </a:p>
          <a:p>
            <a:pPr marL="285750" indent="-285750">
              <a:spcBef>
                <a:spcPts val="800"/>
              </a:spcBef>
              <a:buFont typeface="Wingdings" panose="05000000000000000000" pitchFamily="2" charset="2"/>
              <a:buChar char="Ø"/>
            </a:pPr>
            <a:r>
              <a:rPr lang="en-US" sz="1600" dirty="0">
                <a:solidFill>
                  <a:schemeClr val="bg2">
                    <a:lumMod val="25000"/>
                  </a:schemeClr>
                </a:solidFill>
                <a:ea typeface="Open Sans" pitchFamily="34" charset="0"/>
                <a:cs typeface="Open Sans" pitchFamily="34" charset="0"/>
              </a:rPr>
              <a:t>Lorem Ipsum</a:t>
            </a: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a:p>
            <a:pPr marL="285750" indent="-285750">
              <a:spcBef>
                <a:spcPts val="800"/>
              </a:spcBef>
              <a:buFont typeface="Wingdings" panose="05000000000000000000" pitchFamily="2" charset="2"/>
              <a:buChar char="Ø"/>
            </a:pPr>
            <a:endParaRPr lang="en-US" sz="1600" dirty="0">
              <a:solidFill>
                <a:schemeClr val="bg2">
                  <a:lumMod val="10000"/>
                </a:schemeClr>
              </a:solidFill>
              <a:ea typeface="Open Sans" pitchFamily="34" charset="0"/>
              <a:cs typeface="Open Sans" pitchFamily="34" charset="0"/>
            </a:endParaRPr>
          </a:p>
        </p:txBody>
      </p:sp>
      <p:sp>
        <p:nvSpPr>
          <p:cNvPr id="12" name="Rectangle 11"/>
          <p:cNvSpPr/>
          <p:nvPr/>
        </p:nvSpPr>
        <p:spPr>
          <a:xfrm>
            <a:off x="3543301" y="2095611"/>
            <a:ext cx="2349500" cy="660400"/>
          </a:xfrm>
          <a:prstGeom prst="rect">
            <a:avLst/>
          </a:pr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2</a:t>
            </a:r>
          </a:p>
        </p:txBody>
      </p:sp>
      <p:sp>
        <p:nvSpPr>
          <p:cNvPr id="16" name="Rectangle 15"/>
          <p:cNvSpPr/>
          <p:nvPr/>
        </p:nvSpPr>
        <p:spPr>
          <a:xfrm>
            <a:off x="6184900" y="2095611"/>
            <a:ext cx="2349500" cy="660400"/>
          </a:xfrm>
          <a:prstGeom prst="rect">
            <a:avLst/>
          </a:prstGeom>
          <a:solidFill>
            <a:srgbClr val="A5A5A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3</a:t>
            </a:r>
          </a:p>
        </p:txBody>
      </p:sp>
      <p:sp>
        <p:nvSpPr>
          <p:cNvPr id="20" name="Rectangle 19"/>
          <p:cNvSpPr/>
          <p:nvPr/>
        </p:nvSpPr>
        <p:spPr>
          <a:xfrm>
            <a:off x="8826500" y="2095611"/>
            <a:ext cx="2349500" cy="660400"/>
          </a:xfrm>
          <a:prstGeom prst="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ea typeface="Open Sans Light" pitchFamily="34" charset="0"/>
                <a:cs typeface="Open Sans Light" pitchFamily="34" charset="0"/>
              </a:rPr>
              <a:t>OPTION 4</a:t>
            </a:r>
          </a:p>
        </p:txBody>
      </p:sp>
    </p:spTree>
    <p:extLst>
      <p:ext uri="{BB962C8B-B14F-4D97-AF65-F5344CB8AC3E}">
        <p14:creationId xmlns:p14="http://schemas.microsoft.com/office/powerpoint/2010/main" val="359933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500" fill="hold"/>
                                        <p:tgtEl>
                                          <p:spTgt spid="16"/>
                                        </p:tgtEl>
                                        <p:attrNameLst>
                                          <p:attrName>ppt_x</p:attrName>
                                        </p:attrNameLst>
                                      </p:cBhvr>
                                      <p:tavLst>
                                        <p:tav tm="0">
                                          <p:val>
                                            <p:strVal val="#ppt_x"/>
                                          </p:val>
                                        </p:tav>
                                        <p:tav tm="100000">
                                          <p:val>
                                            <p:strVal val="#ppt_x"/>
                                          </p:val>
                                        </p:tav>
                                      </p:tavLst>
                                    </p:anim>
                                    <p:anim calcmode="lin" valueType="num">
                                      <p:cBhvr additive="base">
                                        <p:cTn id="53" dur="500" fill="hold"/>
                                        <p:tgtEl>
                                          <p:spTgt spid="16"/>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additive="base">
                                        <p:cTn id="57" dur="500" fill="hold"/>
                                        <p:tgtEl>
                                          <p:spTgt spid="28"/>
                                        </p:tgtEl>
                                        <p:attrNameLst>
                                          <p:attrName>ppt_x</p:attrName>
                                        </p:attrNameLst>
                                      </p:cBhvr>
                                      <p:tavLst>
                                        <p:tav tm="0">
                                          <p:val>
                                            <p:strVal val="#ppt_x"/>
                                          </p:val>
                                        </p:tav>
                                        <p:tav tm="100000">
                                          <p:val>
                                            <p:strVal val="#ppt_x"/>
                                          </p:val>
                                        </p:tav>
                                      </p:tavLst>
                                    </p:anim>
                                    <p:anim calcmode="lin" valueType="num">
                                      <p:cBhvr additive="base">
                                        <p:cTn id="58" dur="500" fill="hold"/>
                                        <p:tgtEl>
                                          <p:spTgt spid="28"/>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 calcmode="lin" valueType="num">
                                      <p:cBhvr additive="base">
                                        <p:cTn id="72" dur="500" fill="hold"/>
                                        <p:tgtEl>
                                          <p:spTgt spid="20"/>
                                        </p:tgtEl>
                                        <p:attrNameLst>
                                          <p:attrName>ppt_x</p:attrName>
                                        </p:attrNameLst>
                                      </p:cBhvr>
                                      <p:tavLst>
                                        <p:tav tm="0">
                                          <p:val>
                                            <p:strVal val="#ppt_x"/>
                                          </p:val>
                                        </p:tav>
                                        <p:tav tm="100000">
                                          <p:val>
                                            <p:strVal val="#ppt_x"/>
                                          </p:val>
                                        </p:tav>
                                      </p:tavLst>
                                    </p:anim>
                                    <p:anim calcmode="lin" valueType="num">
                                      <p:cBhvr additive="base">
                                        <p:cTn id="73" dur="500" fill="hold"/>
                                        <p:tgtEl>
                                          <p:spTgt spid="20"/>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29"/>
                                        </p:tgtEl>
                                        <p:attrNameLst>
                                          <p:attrName>style.visibility</p:attrName>
                                        </p:attrNameLst>
                                      </p:cBhvr>
                                      <p:to>
                                        <p:strVal val="visible"/>
                                      </p:to>
                                    </p:set>
                                    <p:anim calcmode="lin" valueType="num">
                                      <p:cBhvr additive="base">
                                        <p:cTn id="77" dur="500" fill="hold"/>
                                        <p:tgtEl>
                                          <p:spTgt spid="29"/>
                                        </p:tgtEl>
                                        <p:attrNameLst>
                                          <p:attrName>ppt_x</p:attrName>
                                        </p:attrNameLst>
                                      </p:cBhvr>
                                      <p:tavLst>
                                        <p:tav tm="0">
                                          <p:val>
                                            <p:strVal val="#ppt_x"/>
                                          </p:val>
                                        </p:tav>
                                        <p:tav tm="100000">
                                          <p:val>
                                            <p:strVal val="#ppt_x"/>
                                          </p:val>
                                        </p:tav>
                                      </p:tavLst>
                                    </p:anim>
                                    <p:anim calcmode="lin" valueType="num">
                                      <p:cBhvr additive="base">
                                        <p:cTn id="78" dur="500" fill="hold"/>
                                        <p:tgtEl>
                                          <p:spTgt spid="29"/>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grpId="0" nodeType="after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ppt_x"/>
                                          </p:val>
                                        </p:tav>
                                        <p:tav tm="100000">
                                          <p:val>
                                            <p:strVal val="#ppt_x"/>
                                          </p:val>
                                        </p:tav>
                                      </p:tavLst>
                                    </p:anim>
                                    <p:anim calcmode="lin" valueType="num">
                                      <p:cBhvr additive="base">
                                        <p:cTn id="8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animBg="1"/>
      <p:bldP spid="8" grpId="0" animBg="1"/>
      <p:bldP spid="10" grpId="0" animBg="1"/>
      <p:bldP spid="11" grpId="0" animBg="1"/>
      <p:bldP spid="14" grpId="0" animBg="1"/>
      <p:bldP spid="15" grpId="0" animBg="1"/>
      <p:bldP spid="18" grpId="0" animBg="1"/>
      <p:bldP spid="19" grpId="0" animBg="1"/>
      <p:bldP spid="7" grpId="0" animBg="1"/>
      <p:bldP spid="27" grpId="0" animBg="1"/>
      <p:bldP spid="28" grpId="0" animBg="1"/>
      <p:bldP spid="29" grpId="0" animBg="1"/>
      <p:bldP spid="12" grpId="0" animBg="1"/>
      <p:bldP spid="16"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2812</TotalTime>
  <Words>1174</Words>
  <Application>Microsoft Office PowerPoint</Application>
  <PresentationFormat>Widescreen</PresentationFormat>
  <Paragraphs>66</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Open Sans</vt:lpstr>
      <vt:lpstr>Open Sans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541</cp:revision>
  <dcterms:created xsi:type="dcterms:W3CDTF">2015-12-31T02:20:12Z</dcterms:created>
  <dcterms:modified xsi:type="dcterms:W3CDTF">2016-09-17T15:38:16Z</dcterms:modified>
</cp:coreProperties>
</file>