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740506" y="1304297"/>
            <a:ext cx="3563085" cy="3563085"/>
          </a:xfrm>
          <a:prstGeom prst="ellipse">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Oval 3"/>
          <p:cNvSpPr/>
          <p:nvPr/>
        </p:nvSpPr>
        <p:spPr>
          <a:xfrm>
            <a:off x="906722" y="1551772"/>
            <a:ext cx="2699307" cy="2699306"/>
          </a:xfrm>
          <a:prstGeom prst="ellipse">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 name="Oval 1"/>
          <p:cNvSpPr/>
          <p:nvPr/>
        </p:nvSpPr>
        <p:spPr>
          <a:xfrm>
            <a:off x="3097699" y="2134264"/>
            <a:ext cx="3103022" cy="3103022"/>
          </a:xfrm>
          <a:prstGeom prst="ellipse">
            <a:avLst/>
          </a:pr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Oval 2"/>
          <p:cNvSpPr/>
          <p:nvPr/>
        </p:nvSpPr>
        <p:spPr>
          <a:xfrm>
            <a:off x="5686163" y="1736187"/>
            <a:ext cx="2699307" cy="2699307"/>
          </a:xfrm>
          <a:prstGeom prst="ellipse">
            <a:avLst/>
          </a:pr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69" name="Group 68"/>
          <p:cNvGrpSpPr/>
          <p:nvPr/>
        </p:nvGrpSpPr>
        <p:grpSpPr>
          <a:xfrm>
            <a:off x="1317515" y="2809336"/>
            <a:ext cx="1780184" cy="1330976"/>
            <a:chOff x="1156263" y="4638938"/>
            <a:chExt cx="2150661" cy="1330976"/>
          </a:xfrm>
        </p:grpSpPr>
        <p:sp>
          <p:nvSpPr>
            <p:cNvPr id="70" name="TextBox 69"/>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71" name="Rectangle 70"/>
            <p:cNvSpPr/>
            <p:nvPr/>
          </p:nvSpPr>
          <p:spPr>
            <a:xfrm>
              <a:off x="1447541" y="4638938"/>
              <a:ext cx="1657046" cy="369332"/>
            </a:xfrm>
            <a:prstGeom prst="rect">
              <a:avLst/>
            </a:prstGeom>
            <a:solidFill>
              <a:srgbClr val="00B0F0"/>
            </a:solid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75" name="Group 74"/>
          <p:cNvGrpSpPr/>
          <p:nvPr/>
        </p:nvGrpSpPr>
        <p:grpSpPr>
          <a:xfrm>
            <a:off x="3759118" y="3720597"/>
            <a:ext cx="1780184" cy="1330976"/>
            <a:chOff x="1156263" y="4638938"/>
            <a:chExt cx="2150661" cy="1330976"/>
          </a:xfrm>
        </p:grpSpPr>
        <p:sp>
          <p:nvSpPr>
            <p:cNvPr id="76" name="TextBox 75"/>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77" name="Rectangle 76"/>
            <p:cNvSpPr/>
            <p:nvPr/>
          </p:nvSpPr>
          <p:spPr>
            <a:xfrm>
              <a:off x="1405053" y="4638938"/>
              <a:ext cx="1657046" cy="369332"/>
            </a:xfrm>
            <a:prstGeom prst="rect">
              <a:avLst/>
            </a:prstGeom>
            <a:solidFill>
              <a:srgbClr val="ED7D31"/>
            </a:solid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78" name="Group 77"/>
          <p:cNvGrpSpPr/>
          <p:nvPr/>
        </p:nvGrpSpPr>
        <p:grpSpPr>
          <a:xfrm>
            <a:off x="6145724" y="2981225"/>
            <a:ext cx="1780184" cy="1330976"/>
            <a:chOff x="1156263" y="4638938"/>
            <a:chExt cx="2150661" cy="1330976"/>
          </a:xfrm>
        </p:grpSpPr>
        <p:sp>
          <p:nvSpPr>
            <p:cNvPr id="79" name="TextBox 78"/>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80" name="Rectangle 79"/>
            <p:cNvSpPr/>
            <p:nvPr/>
          </p:nvSpPr>
          <p:spPr>
            <a:xfrm>
              <a:off x="1405053" y="4638938"/>
              <a:ext cx="1657046" cy="369332"/>
            </a:xfrm>
            <a:prstGeom prst="rect">
              <a:avLst/>
            </a:prstGeom>
            <a:solidFill>
              <a:srgbClr val="A5A5A5"/>
            </a:solid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1" name="Group 80"/>
          <p:cNvGrpSpPr/>
          <p:nvPr/>
        </p:nvGrpSpPr>
        <p:grpSpPr>
          <a:xfrm>
            <a:off x="8631956" y="3229306"/>
            <a:ext cx="1780184" cy="1330976"/>
            <a:chOff x="1156263" y="4638938"/>
            <a:chExt cx="2150661" cy="1330976"/>
          </a:xfrm>
        </p:grpSpPr>
        <p:sp>
          <p:nvSpPr>
            <p:cNvPr id="82" name="TextBox 8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83" name="Rectangle 82"/>
            <p:cNvSpPr/>
            <p:nvPr/>
          </p:nvSpPr>
          <p:spPr>
            <a:xfrm>
              <a:off x="1390890" y="4638938"/>
              <a:ext cx="1657046" cy="369332"/>
            </a:xfrm>
            <a:prstGeom prst="rect">
              <a:avLst/>
            </a:prstGeom>
            <a:solidFill>
              <a:srgbClr val="FFC000"/>
            </a:solidFill>
            <a:effectLst>
              <a:outerShdw blurRad="63500" sx="102000" sy="102000" algn="c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5" name="Freeform 187"/>
          <p:cNvSpPr>
            <a:spLocks noEditPoints="1"/>
          </p:cNvSpPr>
          <p:nvPr/>
        </p:nvSpPr>
        <p:spPr bwMode="auto">
          <a:xfrm>
            <a:off x="4256944" y="2661367"/>
            <a:ext cx="797328" cy="639716"/>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9" name="Freeform 86"/>
          <p:cNvSpPr>
            <a:spLocks noChangeAspect="1" noEditPoints="1"/>
          </p:cNvSpPr>
          <p:nvPr/>
        </p:nvSpPr>
        <p:spPr bwMode="auto">
          <a:xfrm>
            <a:off x="6775457" y="2021352"/>
            <a:ext cx="457200" cy="769251"/>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178"/>
          <p:cNvSpPr>
            <a:spLocks noChangeAspect="1" noEditPoints="1"/>
          </p:cNvSpPr>
          <p:nvPr/>
        </p:nvSpPr>
        <p:spPr bwMode="auto">
          <a:xfrm>
            <a:off x="1880194" y="1920721"/>
            <a:ext cx="728446" cy="548640"/>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cxnSp>
        <p:nvCxnSpPr>
          <p:cNvPr id="91" name="Straight Connector 90"/>
          <p:cNvCxnSpPr/>
          <p:nvPr/>
        </p:nvCxnSpPr>
        <p:spPr>
          <a:xfrm>
            <a:off x="2230597" y="5442936"/>
            <a:ext cx="7315200"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991657" y="5493651"/>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1678" y="1888760"/>
            <a:ext cx="920576" cy="920576"/>
          </a:xfrm>
          <a:prstGeom prst="rect">
            <a:avLst/>
          </a:prstGeom>
        </p:spPr>
      </p:pic>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1" name="Group 30"/>
          <p:cNvGrpSpPr/>
          <p:nvPr/>
        </p:nvGrpSpPr>
        <p:grpSpPr>
          <a:xfrm>
            <a:off x="754150" y="295106"/>
            <a:ext cx="4364195" cy="665324"/>
            <a:chOff x="754150" y="295106"/>
            <a:chExt cx="4364195" cy="665324"/>
          </a:xfrm>
        </p:grpSpPr>
        <p:sp>
          <p:nvSpPr>
            <p:cNvPr id="32"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33"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1626819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90"/>
                                        </p:tgtEl>
                                        <p:attrNameLst>
                                          <p:attrName>style.visibility</p:attrName>
                                        </p:attrNameLst>
                                      </p:cBhvr>
                                      <p:to>
                                        <p:strVal val="visible"/>
                                      </p:to>
                                    </p:set>
                                    <p:anim calcmode="lin" valueType="num">
                                      <p:cBhvr>
                                        <p:cTn id="24" dur="500" fill="hold"/>
                                        <p:tgtEl>
                                          <p:spTgt spid="90"/>
                                        </p:tgtEl>
                                        <p:attrNameLst>
                                          <p:attrName>ppt_w</p:attrName>
                                        </p:attrNameLst>
                                      </p:cBhvr>
                                      <p:tavLst>
                                        <p:tav tm="0">
                                          <p:val>
                                            <p:fltVal val="0"/>
                                          </p:val>
                                        </p:tav>
                                        <p:tav tm="100000">
                                          <p:val>
                                            <p:strVal val="#ppt_w"/>
                                          </p:val>
                                        </p:tav>
                                      </p:tavLst>
                                    </p:anim>
                                    <p:anim calcmode="lin" valueType="num">
                                      <p:cBhvr>
                                        <p:cTn id="25" dur="500" fill="hold"/>
                                        <p:tgtEl>
                                          <p:spTgt spid="90"/>
                                        </p:tgtEl>
                                        <p:attrNameLst>
                                          <p:attrName>ppt_h</p:attrName>
                                        </p:attrNameLst>
                                      </p:cBhvr>
                                      <p:tavLst>
                                        <p:tav tm="0">
                                          <p:val>
                                            <p:fltVal val="0"/>
                                          </p:val>
                                        </p:tav>
                                        <p:tav tm="100000">
                                          <p:val>
                                            <p:strVal val="#ppt_h"/>
                                          </p:val>
                                        </p:tav>
                                      </p:tavLst>
                                    </p:anim>
                                    <p:animEffect transition="in" filter="fade">
                                      <p:cBhvr>
                                        <p:cTn id="26" dur="500"/>
                                        <p:tgtEl>
                                          <p:spTgt spid="90"/>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69"/>
                                        </p:tgtEl>
                                        <p:attrNameLst>
                                          <p:attrName>style.visibility</p:attrName>
                                        </p:attrNameLst>
                                      </p:cBhvr>
                                      <p:to>
                                        <p:strVal val="visible"/>
                                      </p:to>
                                    </p:set>
                                    <p:animEffect transition="in" filter="wipe(up)">
                                      <p:cBhvr>
                                        <p:cTn id="30" dur="500"/>
                                        <p:tgtEl>
                                          <p:spTgt spid="69"/>
                                        </p:tgtEl>
                                      </p:cBhvr>
                                    </p:animEffect>
                                  </p:childTnLst>
                                </p:cTn>
                              </p:par>
                            </p:childTnLst>
                          </p:cTn>
                        </p:par>
                        <p:par>
                          <p:cTn id="31" fill="hold">
                            <p:stCondLst>
                              <p:cond delay="3000"/>
                            </p:stCondLst>
                            <p:childTnLst>
                              <p:par>
                                <p:cTn id="32" presetID="26" presetClass="entr" presetSubtype="0" fill="hold" grpId="0"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80">
                                          <p:stCondLst>
                                            <p:cond delay="0"/>
                                          </p:stCondLst>
                                        </p:cTn>
                                        <p:tgtEl>
                                          <p:spTgt spid="2"/>
                                        </p:tgtEl>
                                      </p:cBhvr>
                                    </p:animEffect>
                                    <p:anim calcmode="lin" valueType="num">
                                      <p:cBhvr>
                                        <p:cTn id="3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0" dur="26">
                                          <p:stCondLst>
                                            <p:cond delay="650"/>
                                          </p:stCondLst>
                                        </p:cTn>
                                        <p:tgtEl>
                                          <p:spTgt spid="2"/>
                                        </p:tgtEl>
                                      </p:cBhvr>
                                      <p:to x="100000" y="60000"/>
                                    </p:animScale>
                                    <p:animScale>
                                      <p:cBhvr>
                                        <p:cTn id="41" dur="166" decel="50000">
                                          <p:stCondLst>
                                            <p:cond delay="676"/>
                                          </p:stCondLst>
                                        </p:cTn>
                                        <p:tgtEl>
                                          <p:spTgt spid="2"/>
                                        </p:tgtEl>
                                      </p:cBhvr>
                                      <p:to x="100000" y="100000"/>
                                    </p:animScale>
                                    <p:animScale>
                                      <p:cBhvr>
                                        <p:cTn id="42" dur="26">
                                          <p:stCondLst>
                                            <p:cond delay="1312"/>
                                          </p:stCondLst>
                                        </p:cTn>
                                        <p:tgtEl>
                                          <p:spTgt spid="2"/>
                                        </p:tgtEl>
                                      </p:cBhvr>
                                      <p:to x="100000" y="80000"/>
                                    </p:animScale>
                                    <p:animScale>
                                      <p:cBhvr>
                                        <p:cTn id="43" dur="166" decel="50000">
                                          <p:stCondLst>
                                            <p:cond delay="1338"/>
                                          </p:stCondLst>
                                        </p:cTn>
                                        <p:tgtEl>
                                          <p:spTgt spid="2"/>
                                        </p:tgtEl>
                                      </p:cBhvr>
                                      <p:to x="100000" y="100000"/>
                                    </p:animScale>
                                    <p:animScale>
                                      <p:cBhvr>
                                        <p:cTn id="44" dur="26">
                                          <p:stCondLst>
                                            <p:cond delay="1642"/>
                                          </p:stCondLst>
                                        </p:cTn>
                                        <p:tgtEl>
                                          <p:spTgt spid="2"/>
                                        </p:tgtEl>
                                      </p:cBhvr>
                                      <p:to x="100000" y="90000"/>
                                    </p:animScale>
                                    <p:animScale>
                                      <p:cBhvr>
                                        <p:cTn id="45" dur="166" decel="50000">
                                          <p:stCondLst>
                                            <p:cond delay="1668"/>
                                          </p:stCondLst>
                                        </p:cTn>
                                        <p:tgtEl>
                                          <p:spTgt spid="2"/>
                                        </p:tgtEl>
                                      </p:cBhvr>
                                      <p:to x="100000" y="100000"/>
                                    </p:animScale>
                                    <p:animScale>
                                      <p:cBhvr>
                                        <p:cTn id="46" dur="26">
                                          <p:stCondLst>
                                            <p:cond delay="1808"/>
                                          </p:stCondLst>
                                        </p:cTn>
                                        <p:tgtEl>
                                          <p:spTgt spid="2"/>
                                        </p:tgtEl>
                                      </p:cBhvr>
                                      <p:to x="100000" y="95000"/>
                                    </p:animScale>
                                    <p:animScale>
                                      <p:cBhvr>
                                        <p:cTn id="47" dur="166" decel="50000">
                                          <p:stCondLst>
                                            <p:cond delay="1834"/>
                                          </p:stCondLst>
                                        </p:cTn>
                                        <p:tgtEl>
                                          <p:spTgt spid="2"/>
                                        </p:tgtEl>
                                      </p:cBhvr>
                                      <p:to x="100000" y="100000"/>
                                    </p:animScale>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85"/>
                                        </p:tgtEl>
                                        <p:attrNameLst>
                                          <p:attrName>style.visibility</p:attrName>
                                        </p:attrNameLst>
                                      </p:cBhvr>
                                      <p:to>
                                        <p:strVal val="visible"/>
                                      </p:to>
                                    </p:set>
                                    <p:anim calcmode="lin" valueType="num">
                                      <p:cBhvr>
                                        <p:cTn id="51" dur="500" fill="hold"/>
                                        <p:tgtEl>
                                          <p:spTgt spid="85"/>
                                        </p:tgtEl>
                                        <p:attrNameLst>
                                          <p:attrName>ppt_w</p:attrName>
                                        </p:attrNameLst>
                                      </p:cBhvr>
                                      <p:tavLst>
                                        <p:tav tm="0">
                                          <p:val>
                                            <p:fltVal val="0"/>
                                          </p:val>
                                        </p:tav>
                                        <p:tav tm="100000">
                                          <p:val>
                                            <p:strVal val="#ppt_w"/>
                                          </p:val>
                                        </p:tav>
                                      </p:tavLst>
                                    </p:anim>
                                    <p:anim calcmode="lin" valueType="num">
                                      <p:cBhvr>
                                        <p:cTn id="52" dur="500" fill="hold"/>
                                        <p:tgtEl>
                                          <p:spTgt spid="85"/>
                                        </p:tgtEl>
                                        <p:attrNameLst>
                                          <p:attrName>ppt_h</p:attrName>
                                        </p:attrNameLst>
                                      </p:cBhvr>
                                      <p:tavLst>
                                        <p:tav tm="0">
                                          <p:val>
                                            <p:fltVal val="0"/>
                                          </p:val>
                                        </p:tav>
                                        <p:tav tm="100000">
                                          <p:val>
                                            <p:strVal val="#ppt_h"/>
                                          </p:val>
                                        </p:tav>
                                      </p:tavLst>
                                    </p:anim>
                                    <p:animEffect transition="in" filter="fade">
                                      <p:cBhvr>
                                        <p:cTn id="53" dur="500"/>
                                        <p:tgtEl>
                                          <p:spTgt spid="85"/>
                                        </p:tgtEl>
                                      </p:cBhvr>
                                    </p:animEffect>
                                  </p:childTnLst>
                                </p:cTn>
                              </p:par>
                            </p:childTnLst>
                          </p:cTn>
                        </p:par>
                        <p:par>
                          <p:cTn id="54" fill="hold">
                            <p:stCondLst>
                              <p:cond delay="5500"/>
                            </p:stCondLst>
                            <p:childTnLst>
                              <p:par>
                                <p:cTn id="55" presetID="22" presetClass="entr" presetSubtype="1" fill="hold"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wipe(up)">
                                      <p:cBhvr>
                                        <p:cTn id="57" dur="500"/>
                                        <p:tgtEl>
                                          <p:spTgt spid="75"/>
                                        </p:tgtEl>
                                      </p:cBhvr>
                                    </p:animEffect>
                                  </p:childTnLst>
                                </p:cTn>
                              </p:par>
                            </p:childTnLst>
                          </p:cTn>
                        </p:par>
                        <p:par>
                          <p:cTn id="58" fill="hold">
                            <p:stCondLst>
                              <p:cond delay="6000"/>
                            </p:stCondLst>
                            <p:childTnLst>
                              <p:par>
                                <p:cTn id="59" presetID="26" presetClass="entr" presetSubtype="0" fill="hold" grpId="0"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wipe(down)">
                                      <p:cBhvr>
                                        <p:cTn id="61" dur="580">
                                          <p:stCondLst>
                                            <p:cond delay="0"/>
                                          </p:stCondLst>
                                        </p:cTn>
                                        <p:tgtEl>
                                          <p:spTgt spid="3"/>
                                        </p:tgtEl>
                                      </p:cBhvr>
                                    </p:animEffect>
                                    <p:anim calcmode="lin" valueType="num">
                                      <p:cBhvr>
                                        <p:cTn id="6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gtEl>
                                      </p:cBhvr>
                                      <p:to x="100000" y="60000"/>
                                    </p:animScale>
                                    <p:animScale>
                                      <p:cBhvr>
                                        <p:cTn id="68" dur="166" decel="50000">
                                          <p:stCondLst>
                                            <p:cond delay="676"/>
                                          </p:stCondLst>
                                        </p:cTn>
                                        <p:tgtEl>
                                          <p:spTgt spid="3"/>
                                        </p:tgtEl>
                                      </p:cBhvr>
                                      <p:to x="100000" y="100000"/>
                                    </p:animScale>
                                    <p:animScale>
                                      <p:cBhvr>
                                        <p:cTn id="69" dur="26">
                                          <p:stCondLst>
                                            <p:cond delay="1312"/>
                                          </p:stCondLst>
                                        </p:cTn>
                                        <p:tgtEl>
                                          <p:spTgt spid="3"/>
                                        </p:tgtEl>
                                      </p:cBhvr>
                                      <p:to x="100000" y="80000"/>
                                    </p:animScale>
                                    <p:animScale>
                                      <p:cBhvr>
                                        <p:cTn id="70" dur="166" decel="50000">
                                          <p:stCondLst>
                                            <p:cond delay="1338"/>
                                          </p:stCondLst>
                                        </p:cTn>
                                        <p:tgtEl>
                                          <p:spTgt spid="3"/>
                                        </p:tgtEl>
                                      </p:cBhvr>
                                      <p:to x="100000" y="100000"/>
                                    </p:animScale>
                                    <p:animScale>
                                      <p:cBhvr>
                                        <p:cTn id="71" dur="26">
                                          <p:stCondLst>
                                            <p:cond delay="1642"/>
                                          </p:stCondLst>
                                        </p:cTn>
                                        <p:tgtEl>
                                          <p:spTgt spid="3"/>
                                        </p:tgtEl>
                                      </p:cBhvr>
                                      <p:to x="100000" y="90000"/>
                                    </p:animScale>
                                    <p:animScale>
                                      <p:cBhvr>
                                        <p:cTn id="72" dur="166" decel="50000">
                                          <p:stCondLst>
                                            <p:cond delay="1668"/>
                                          </p:stCondLst>
                                        </p:cTn>
                                        <p:tgtEl>
                                          <p:spTgt spid="3"/>
                                        </p:tgtEl>
                                      </p:cBhvr>
                                      <p:to x="100000" y="100000"/>
                                    </p:animScale>
                                    <p:animScale>
                                      <p:cBhvr>
                                        <p:cTn id="73" dur="26">
                                          <p:stCondLst>
                                            <p:cond delay="1808"/>
                                          </p:stCondLst>
                                        </p:cTn>
                                        <p:tgtEl>
                                          <p:spTgt spid="3"/>
                                        </p:tgtEl>
                                      </p:cBhvr>
                                      <p:to x="100000" y="95000"/>
                                    </p:animScale>
                                    <p:animScale>
                                      <p:cBhvr>
                                        <p:cTn id="74" dur="166" decel="50000">
                                          <p:stCondLst>
                                            <p:cond delay="1834"/>
                                          </p:stCondLst>
                                        </p:cTn>
                                        <p:tgtEl>
                                          <p:spTgt spid="3"/>
                                        </p:tgtEl>
                                      </p:cBhvr>
                                      <p:to x="100000" y="100000"/>
                                    </p:animScale>
                                  </p:childTnLst>
                                </p:cTn>
                              </p:par>
                            </p:childTnLst>
                          </p:cTn>
                        </p:par>
                        <p:par>
                          <p:cTn id="75" fill="hold">
                            <p:stCondLst>
                              <p:cond delay="8000"/>
                            </p:stCondLst>
                            <p:childTnLst>
                              <p:par>
                                <p:cTn id="76" presetID="53" presetClass="entr" presetSubtype="16" fill="hold" grpId="0" nodeType="afterEffect">
                                  <p:stCondLst>
                                    <p:cond delay="0"/>
                                  </p:stCondLst>
                                  <p:childTnLst>
                                    <p:set>
                                      <p:cBhvr>
                                        <p:cTn id="77" dur="1" fill="hold">
                                          <p:stCondLst>
                                            <p:cond delay="0"/>
                                          </p:stCondLst>
                                        </p:cTn>
                                        <p:tgtEl>
                                          <p:spTgt spid="89"/>
                                        </p:tgtEl>
                                        <p:attrNameLst>
                                          <p:attrName>style.visibility</p:attrName>
                                        </p:attrNameLst>
                                      </p:cBhvr>
                                      <p:to>
                                        <p:strVal val="visible"/>
                                      </p:to>
                                    </p:set>
                                    <p:anim calcmode="lin" valueType="num">
                                      <p:cBhvr>
                                        <p:cTn id="78" dur="500" fill="hold"/>
                                        <p:tgtEl>
                                          <p:spTgt spid="89"/>
                                        </p:tgtEl>
                                        <p:attrNameLst>
                                          <p:attrName>ppt_w</p:attrName>
                                        </p:attrNameLst>
                                      </p:cBhvr>
                                      <p:tavLst>
                                        <p:tav tm="0">
                                          <p:val>
                                            <p:fltVal val="0"/>
                                          </p:val>
                                        </p:tav>
                                        <p:tav tm="100000">
                                          <p:val>
                                            <p:strVal val="#ppt_w"/>
                                          </p:val>
                                        </p:tav>
                                      </p:tavLst>
                                    </p:anim>
                                    <p:anim calcmode="lin" valueType="num">
                                      <p:cBhvr>
                                        <p:cTn id="79" dur="500" fill="hold"/>
                                        <p:tgtEl>
                                          <p:spTgt spid="89"/>
                                        </p:tgtEl>
                                        <p:attrNameLst>
                                          <p:attrName>ppt_h</p:attrName>
                                        </p:attrNameLst>
                                      </p:cBhvr>
                                      <p:tavLst>
                                        <p:tav tm="0">
                                          <p:val>
                                            <p:fltVal val="0"/>
                                          </p:val>
                                        </p:tav>
                                        <p:tav tm="100000">
                                          <p:val>
                                            <p:strVal val="#ppt_h"/>
                                          </p:val>
                                        </p:tav>
                                      </p:tavLst>
                                    </p:anim>
                                    <p:animEffect transition="in" filter="fade">
                                      <p:cBhvr>
                                        <p:cTn id="80" dur="500"/>
                                        <p:tgtEl>
                                          <p:spTgt spid="89"/>
                                        </p:tgtEl>
                                      </p:cBhvr>
                                    </p:animEffect>
                                  </p:childTnLst>
                                </p:cTn>
                              </p:par>
                            </p:childTnLst>
                          </p:cTn>
                        </p:par>
                        <p:par>
                          <p:cTn id="81" fill="hold">
                            <p:stCondLst>
                              <p:cond delay="8500"/>
                            </p:stCondLst>
                            <p:childTnLst>
                              <p:par>
                                <p:cTn id="82" presetID="22" presetClass="entr" presetSubtype="1"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wipe(up)">
                                      <p:cBhvr>
                                        <p:cTn id="84" dur="500"/>
                                        <p:tgtEl>
                                          <p:spTgt spid="78"/>
                                        </p:tgtEl>
                                      </p:cBhvr>
                                    </p:animEffect>
                                  </p:childTnLst>
                                </p:cTn>
                              </p:par>
                            </p:childTnLst>
                          </p:cTn>
                        </p:par>
                        <p:par>
                          <p:cTn id="85" fill="hold">
                            <p:stCondLst>
                              <p:cond delay="9000"/>
                            </p:stCondLst>
                            <p:childTnLst>
                              <p:par>
                                <p:cTn id="86" presetID="26" presetClass="entr" presetSubtype="0" fill="hold" grpId="0" nodeType="afterEffect">
                                  <p:stCondLst>
                                    <p:cond delay="0"/>
                                  </p:stCondLst>
                                  <p:childTnLst>
                                    <p:set>
                                      <p:cBhvr>
                                        <p:cTn id="87" dur="1" fill="hold">
                                          <p:stCondLst>
                                            <p:cond delay="0"/>
                                          </p:stCondLst>
                                        </p:cTn>
                                        <p:tgtEl>
                                          <p:spTgt spid="5"/>
                                        </p:tgtEl>
                                        <p:attrNameLst>
                                          <p:attrName>style.visibility</p:attrName>
                                        </p:attrNameLst>
                                      </p:cBhvr>
                                      <p:to>
                                        <p:strVal val="visible"/>
                                      </p:to>
                                    </p:set>
                                    <p:animEffect transition="in" filter="wipe(down)">
                                      <p:cBhvr>
                                        <p:cTn id="88" dur="580">
                                          <p:stCondLst>
                                            <p:cond delay="0"/>
                                          </p:stCondLst>
                                        </p:cTn>
                                        <p:tgtEl>
                                          <p:spTgt spid="5"/>
                                        </p:tgtEl>
                                      </p:cBhvr>
                                    </p:animEffect>
                                    <p:anim calcmode="lin" valueType="num">
                                      <p:cBhvr>
                                        <p:cTn id="8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94" dur="26">
                                          <p:stCondLst>
                                            <p:cond delay="650"/>
                                          </p:stCondLst>
                                        </p:cTn>
                                        <p:tgtEl>
                                          <p:spTgt spid="5"/>
                                        </p:tgtEl>
                                      </p:cBhvr>
                                      <p:to x="100000" y="60000"/>
                                    </p:animScale>
                                    <p:animScale>
                                      <p:cBhvr>
                                        <p:cTn id="95" dur="166" decel="50000">
                                          <p:stCondLst>
                                            <p:cond delay="676"/>
                                          </p:stCondLst>
                                        </p:cTn>
                                        <p:tgtEl>
                                          <p:spTgt spid="5"/>
                                        </p:tgtEl>
                                      </p:cBhvr>
                                      <p:to x="100000" y="100000"/>
                                    </p:animScale>
                                    <p:animScale>
                                      <p:cBhvr>
                                        <p:cTn id="96" dur="26">
                                          <p:stCondLst>
                                            <p:cond delay="1312"/>
                                          </p:stCondLst>
                                        </p:cTn>
                                        <p:tgtEl>
                                          <p:spTgt spid="5"/>
                                        </p:tgtEl>
                                      </p:cBhvr>
                                      <p:to x="100000" y="80000"/>
                                    </p:animScale>
                                    <p:animScale>
                                      <p:cBhvr>
                                        <p:cTn id="97" dur="166" decel="50000">
                                          <p:stCondLst>
                                            <p:cond delay="1338"/>
                                          </p:stCondLst>
                                        </p:cTn>
                                        <p:tgtEl>
                                          <p:spTgt spid="5"/>
                                        </p:tgtEl>
                                      </p:cBhvr>
                                      <p:to x="100000" y="100000"/>
                                    </p:animScale>
                                    <p:animScale>
                                      <p:cBhvr>
                                        <p:cTn id="98" dur="26">
                                          <p:stCondLst>
                                            <p:cond delay="1642"/>
                                          </p:stCondLst>
                                        </p:cTn>
                                        <p:tgtEl>
                                          <p:spTgt spid="5"/>
                                        </p:tgtEl>
                                      </p:cBhvr>
                                      <p:to x="100000" y="90000"/>
                                    </p:animScale>
                                    <p:animScale>
                                      <p:cBhvr>
                                        <p:cTn id="99" dur="166" decel="50000">
                                          <p:stCondLst>
                                            <p:cond delay="1668"/>
                                          </p:stCondLst>
                                        </p:cTn>
                                        <p:tgtEl>
                                          <p:spTgt spid="5"/>
                                        </p:tgtEl>
                                      </p:cBhvr>
                                      <p:to x="100000" y="100000"/>
                                    </p:animScale>
                                    <p:animScale>
                                      <p:cBhvr>
                                        <p:cTn id="100" dur="26">
                                          <p:stCondLst>
                                            <p:cond delay="1808"/>
                                          </p:stCondLst>
                                        </p:cTn>
                                        <p:tgtEl>
                                          <p:spTgt spid="5"/>
                                        </p:tgtEl>
                                      </p:cBhvr>
                                      <p:to x="100000" y="95000"/>
                                    </p:animScale>
                                    <p:animScale>
                                      <p:cBhvr>
                                        <p:cTn id="101" dur="166" decel="50000">
                                          <p:stCondLst>
                                            <p:cond delay="1834"/>
                                          </p:stCondLst>
                                        </p:cTn>
                                        <p:tgtEl>
                                          <p:spTgt spid="5"/>
                                        </p:tgtEl>
                                      </p:cBhvr>
                                      <p:to x="100000" y="100000"/>
                                    </p:animScale>
                                  </p:childTnLst>
                                </p:cTn>
                              </p:par>
                            </p:childTnLst>
                          </p:cTn>
                        </p:par>
                        <p:par>
                          <p:cTn id="102" fill="hold">
                            <p:stCondLst>
                              <p:cond delay="11000"/>
                            </p:stCondLst>
                            <p:childTnLst>
                              <p:par>
                                <p:cTn id="103" presetID="53" presetClass="entr" presetSubtype="16" fill="hold" nodeType="afterEffect">
                                  <p:stCondLst>
                                    <p:cond delay="0"/>
                                  </p:stCondLst>
                                  <p:childTnLst>
                                    <p:set>
                                      <p:cBhvr>
                                        <p:cTn id="104" dur="1" fill="hold">
                                          <p:stCondLst>
                                            <p:cond delay="0"/>
                                          </p:stCondLst>
                                        </p:cTn>
                                        <p:tgtEl>
                                          <p:spTgt spid="6"/>
                                        </p:tgtEl>
                                        <p:attrNameLst>
                                          <p:attrName>style.visibility</p:attrName>
                                        </p:attrNameLst>
                                      </p:cBhvr>
                                      <p:to>
                                        <p:strVal val="visible"/>
                                      </p:to>
                                    </p:set>
                                    <p:anim calcmode="lin" valueType="num">
                                      <p:cBhvr>
                                        <p:cTn id="105" dur="500" fill="hold"/>
                                        <p:tgtEl>
                                          <p:spTgt spid="6"/>
                                        </p:tgtEl>
                                        <p:attrNameLst>
                                          <p:attrName>ppt_w</p:attrName>
                                        </p:attrNameLst>
                                      </p:cBhvr>
                                      <p:tavLst>
                                        <p:tav tm="0">
                                          <p:val>
                                            <p:fltVal val="0"/>
                                          </p:val>
                                        </p:tav>
                                        <p:tav tm="100000">
                                          <p:val>
                                            <p:strVal val="#ppt_w"/>
                                          </p:val>
                                        </p:tav>
                                      </p:tavLst>
                                    </p:anim>
                                    <p:anim calcmode="lin" valueType="num">
                                      <p:cBhvr>
                                        <p:cTn id="106" dur="500" fill="hold"/>
                                        <p:tgtEl>
                                          <p:spTgt spid="6"/>
                                        </p:tgtEl>
                                        <p:attrNameLst>
                                          <p:attrName>ppt_h</p:attrName>
                                        </p:attrNameLst>
                                      </p:cBhvr>
                                      <p:tavLst>
                                        <p:tav tm="0">
                                          <p:val>
                                            <p:fltVal val="0"/>
                                          </p:val>
                                        </p:tav>
                                        <p:tav tm="100000">
                                          <p:val>
                                            <p:strVal val="#ppt_h"/>
                                          </p:val>
                                        </p:tav>
                                      </p:tavLst>
                                    </p:anim>
                                    <p:animEffect transition="in" filter="fade">
                                      <p:cBhvr>
                                        <p:cTn id="107" dur="500"/>
                                        <p:tgtEl>
                                          <p:spTgt spid="6"/>
                                        </p:tgtEl>
                                      </p:cBhvr>
                                    </p:animEffect>
                                  </p:childTnLst>
                                </p:cTn>
                              </p:par>
                            </p:childTnLst>
                          </p:cTn>
                        </p:par>
                        <p:par>
                          <p:cTn id="108" fill="hold">
                            <p:stCondLst>
                              <p:cond delay="11500"/>
                            </p:stCondLst>
                            <p:childTnLst>
                              <p:par>
                                <p:cTn id="109" presetID="22" presetClass="entr" presetSubtype="1" fill="hold" nodeType="afterEffect">
                                  <p:stCondLst>
                                    <p:cond delay="0"/>
                                  </p:stCondLst>
                                  <p:childTnLst>
                                    <p:set>
                                      <p:cBhvr>
                                        <p:cTn id="110" dur="1" fill="hold">
                                          <p:stCondLst>
                                            <p:cond delay="0"/>
                                          </p:stCondLst>
                                        </p:cTn>
                                        <p:tgtEl>
                                          <p:spTgt spid="81"/>
                                        </p:tgtEl>
                                        <p:attrNameLst>
                                          <p:attrName>style.visibility</p:attrName>
                                        </p:attrNameLst>
                                      </p:cBhvr>
                                      <p:to>
                                        <p:strVal val="visible"/>
                                      </p:to>
                                    </p:set>
                                    <p:animEffect transition="in" filter="wipe(up)">
                                      <p:cBhvr>
                                        <p:cTn id="111" dur="500"/>
                                        <p:tgtEl>
                                          <p:spTgt spid="81"/>
                                        </p:tgtEl>
                                      </p:cBhvr>
                                    </p:animEffect>
                                  </p:childTnLst>
                                </p:cTn>
                              </p:par>
                            </p:childTnLst>
                          </p:cTn>
                        </p:par>
                        <p:par>
                          <p:cTn id="112" fill="hold">
                            <p:stCondLst>
                              <p:cond delay="12000"/>
                            </p:stCondLst>
                            <p:childTnLst>
                              <p:par>
                                <p:cTn id="113" presetID="16" presetClass="entr" presetSubtype="21" fill="hold"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barn(inVertical)">
                                      <p:cBhvr>
                                        <p:cTn id="115" dur="500"/>
                                        <p:tgtEl>
                                          <p:spTgt spid="91"/>
                                        </p:tgtEl>
                                      </p:cBhvr>
                                    </p:animEffect>
                                  </p:childTnLst>
                                </p:cTn>
                              </p:par>
                            </p:childTnLst>
                          </p:cTn>
                        </p:par>
                        <p:par>
                          <p:cTn id="116" fill="hold">
                            <p:stCondLst>
                              <p:cond delay="12500"/>
                            </p:stCondLst>
                            <p:childTnLst>
                              <p:par>
                                <p:cTn id="117" presetID="22" presetClass="entr" presetSubtype="1" fill="hold" grpId="0" nodeType="afterEffect">
                                  <p:stCondLst>
                                    <p:cond delay="0"/>
                                  </p:stCondLst>
                                  <p:childTnLst>
                                    <p:set>
                                      <p:cBhvr>
                                        <p:cTn id="118" dur="1" fill="hold">
                                          <p:stCondLst>
                                            <p:cond delay="0"/>
                                          </p:stCondLst>
                                        </p:cTn>
                                        <p:tgtEl>
                                          <p:spTgt spid="92"/>
                                        </p:tgtEl>
                                        <p:attrNameLst>
                                          <p:attrName>style.visibility</p:attrName>
                                        </p:attrNameLst>
                                      </p:cBhvr>
                                      <p:to>
                                        <p:strVal val="visible"/>
                                      </p:to>
                                    </p:set>
                                    <p:animEffect transition="in" filter="wipe(up)">
                                      <p:cBhvr>
                                        <p:cTn id="119" dur="1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2" grpId="0" animBg="1"/>
      <p:bldP spid="3" grpId="0" animBg="1"/>
      <p:bldP spid="85" grpId="0" animBg="1"/>
      <p:bldP spid="89" grpId="0" animBg="1"/>
      <p:bldP spid="90" grpId="0" animBg="1"/>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2796</TotalTime>
  <Words>1219</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542</cp:revision>
  <dcterms:created xsi:type="dcterms:W3CDTF">2015-12-31T02:20:12Z</dcterms:created>
  <dcterms:modified xsi:type="dcterms:W3CDTF">2016-09-16T16:52:59Z</dcterms:modified>
</cp:coreProperties>
</file>