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8"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
    <p:spTree>
      <p:nvGrpSpPr>
        <p:cNvPr id="1" name=""/>
        <p:cNvGrpSpPr/>
        <p:nvPr/>
      </p:nvGrpSpPr>
      <p:grpSpPr>
        <a:xfrm>
          <a:off x="0" y="0"/>
          <a:ext cx="0" cy="0"/>
          <a:chOff x="0" y="0"/>
          <a:chExt cx="0" cy="0"/>
        </a:xfrm>
      </p:grpSpPr>
      <p:sp>
        <p:nvSpPr>
          <p:cNvPr id="5" name="Рисунок 4"/>
          <p:cNvSpPr>
            <a:spLocks noGrp="1"/>
          </p:cNvSpPr>
          <p:nvPr>
            <p:ph type="pic" sz="quarter" idx="14"/>
          </p:nvPr>
        </p:nvSpPr>
        <p:spPr>
          <a:xfrm>
            <a:off x="927849" y="1806017"/>
            <a:ext cx="5096435" cy="2429808"/>
          </a:xfrm>
        </p:spPr>
        <p:txBody>
          <a:bodyPr/>
          <a:lstStyle/>
          <a:p>
            <a:endParaRPr lang="ru-RU" dirty="0"/>
          </a:p>
        </p:txBody>
      </p:sp>
      <p:sp>
        <p:nvSpPr>
          <p:cNvPr id="8" name="Рисунок 4"/>
          <p:cNvSpPr>
            <a:spLocks noGrp="1"/>
          </p:cNvSpPr>
          <p:nvPr>
            <p:ph type="pic" sz="quarter" idx="15"/>
          </p:nvPr>
        </p:nvSpPr>
        <p:spPr>
          <a:xfrm>
            <a:off x="6257366" y="1806017"/>
            <a:ext cx="5096435" cy="2429808"/>
          </a:xfrm>
        </p:spPr>
        <p:txBody>
          <a:bodyPr/>
          <a:lstStyle/>
          <a:p>
            <a:endParaRPr lang="ru-RU" dirty="0"/>
          </a:p>
        </p:txBody>
      </p:sp>
    </p:spTree>
    <p:extLst>
      <p:ext uri="{BB962C8B-B14F-4D97-AF65-F5344CB8AC3E}">
        <p14:creationId xmlns:p14="http://schemas.microsoft.com/office/powerpoint/2010/main" val="3442774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Group 64"/>
          <p:cNvGrpSpPr/>
          <p:nvPr/>
        </p:nvGrpSpPr>
        <p:grpSpPr>
          <a:xfrm>
            <a:off x="506561" y="1357180"/>
            <a:ext cx="1706880" cy="508000"/>
            <a:chOff x="6572359" y="1313899"/>
            <a:chExt cx="1706880" cy="508000"/>
          </a:xfrm>
        </p:grpSpPr>
        <p:cxnSp>
          <p:nvCxnSpPr>
            <p:cNvPr id="66" name="Straight Connector 65"/>
            <p:cNvCxnSpPr/>
            <p:nvPr/>
          </p:nvCxnSpPr>
          <p:spPr>
            <a:xfrm rot="10800000">
              <a:off x="6572359" y="1606633"/>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67" name="Trapezoid 66"/>
            <p:cNvSpPr/>
            <p:nvPr/>
          </p:nvSpPr>
          <p:spPr>
            <a:xfrm rot="10800000" flipH="1">
              <a:off x="6944893" y="1614466"/>
              <a:ext cx="1190624" cy="203200"/>
            </a:xfrm>
            <a:prstGeom prst="trapezoid">
              <a:avLst>
                <a:gd name="adj" fmla="val 6250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8" name="Parallelogram 67"/>
            <p:cNvSpPr/>
            <p:nvPr/>
          </p:nvSpPr>
          <p:spPr>
            <a:xfrm flipV="1">
              <a:off x="6698291" y="1313899"/>
              <a:ext cx="1312339" cy="508000"/>
            </a:xfrm>
            <a:prstGeom prst="parallelogram">
              <a:avLst>
                <a:gd name="adj" fmla="val 63243"/>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58" name="Rectangle 57"/>
          <p:cNvSpPr/>
          <p:nvPr/>
        </p:nvSpPr>
        <p:spPr>
          <a:xfrm>
            <a:off x="506562" y="1618357"/>
            <a:ext cx="6561573" cy="2221377"/>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9" name="Freeform 68"/>
          <p:cNvSpPr/>
          <p:nvPr/>
        </p:nvSpPr>
        <p:spPr>
          <a:xfrm rot="16200000" flipH="1" flipV="1">
            <a:off x="402306" y="1588291"/>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9" name="Rectangle 38"/>
          <p:cNvSpPr/>
          <p:nvPr/>
        </p:nvSpPr>
        <p:spPr>
          <a:xfrm>
            <a:off x="8284191" y="759210"/>
            <a:ext cx="2292823" cy="4085746"/>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8" name="Picture 37"/>
          <p:cNvPicPr>
            <a:picLocks noChangeAspect="1"/>
          </p:cNvPicPr>
          <p:nvPr/>
        </p:nvPicPr>
        <p:blipFill>
          <a:blip r:embed="rId3">
            <a:extLst>
              <a:ext uri="{28A0092B-C50C-407E-A947-70E740481C1C}">
                <a14:useLocalDpi xmlns:a14="http://schemas.microsoft.com/office/drawing/2010/main" val="0"/>
              </a:ext>
            </a:extLst>
          </a:blip>
          <a:srcRect t="1854" r="23603" b="21336"/>
          <a:stretch>
            <a:fillRect/>
          </a:stretch>
        </p:blipFill>
        <p:spPr>
          <a:xfrm>
            <a:off x="7088429" y="0"/>
            <a:ext cx="5001749" cy="6858000"/>
          </a:xfrm>
          <a:custGeom>
            <a:avLst/>
            <a:gdLst>
              <a:gd name="connsiteX0" fmla="*/ 0 w 5001749"/>
              <a:gd name="connsiteY0" fmla="*/ 0 h 6858000"/>
              <a:gd name="connsiteX1" fmla="*/ 5001749 w 5001749"/>
              <a:gd name="connsiteY1" fmla="*/ 0 h 6858000"/>
              <a:gd name="connsiteX2" fmla="*/ 5001749 w 5001749"/>
              <a:gd name="connsiteY2" fmla="*/ 6858000 h 6858000"/>
              <a:gd name="connsiteX3" fmla="*/ 0 w 5001749"/>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5001749" h="6858000">
                <a:moveTo>
                  <a:pt x="0" y="0"/>
                </a:moveTo>
                <a:lnTo>
                  <a:pt x="5001749" y="0"/>
                </a:lnTo>
                <a:lnTo>
                  <a:pt x="5001749" y="6858000"/>
                </a:lnTo>
                <a:lnTo>
                  <a:pt x="0" y="6858000"/>
                </a:lnTo>
                <a:close/>
              </a:path>
            </a:pathLst>
          </a:custGeom>
        </p:spPr>
      </p:pic>
      <p:grpSp>
        <p:nvGrpSpPr>
          <p:cNvPr id="46" name="Group 45"/>
          <p:cNvGrpSpPr/>
          <p:nvPr/>
        </p:nvGrpSpPr>
        <p:grpSpPr>
          <a:xfrm>
            <a:off x="506562" y="3883444"/>
            <a:ext cx="1706880" cy="508000"/>
            <a:chOff x="6572357" y="3914649"/>
            <a:chExt cx="1706880" cy="508000"/>
          </a:xfrm>
        </p:grpSpPr>
        <p:cxnSp>
          <p:nvCxnSpPr>
            <p:cNvPr id="47" name="Straight Connector 46"/>
            <p:cNvCxnSpPr/>
            <p:nvPr/>
          </p:nvCxnSpPr>
          <p:spPr>
            <a:xfrm rot="10800000">
              <a:off x="6572357" y="4207383"/>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48" name="Trapezoid 47"/>
            <p:cNvSpPr/>
            <p:nvPr/>
          </p:nvSpPr>
          <p:spPr>
            <a:xfrm rot="10800000" flipH="1">
              <a:off x="6944891" y="4215215"/>
              <a:ext cx="1190624" cy="2032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9" name="Parallelogram 48"/>
            <p:cNvSpPr/>
            <p:nvPr/>
          </p:nvSpPr>
          <p:spPr>
            <a:xfrm flipV="1">
              <a:off x="6698290" y="3914649"/>
              <a:ext cx="1312339" cy="508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50" name="Rectangle 49"/>
          <p:cNvSpPr/>
          <p:nvPr/>
        </p:nvSpPr>
        <p:spPr>
          <a:xfrm>
            <a:off x="492200" y="4169038"/>
            <a:ext cx="6561573" cy="2221377"/>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1" name="Text Placeholder 3"/>
          <p:cNvSpPr txBox="1">
            <a:spLocks/>
          </p:cNvSpPr>
          <p:nvPr/>
        </p:nvSpPr>
        <p:spPr>
          <a:xfrm>
            <a:off x="1779860" y="4539103"/>
            <a:ext cx="5025824" cy="160043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4472C4"/>
                </a:solidFill>
              </a:rPr>
              <a:t>Pointer Line Change</a:t>
            </a:r>
            <a:endParaRPr lang="en-US" sz="2000" dirty="0">
              <a:solidFill>
                <a:srgbClr val="4472C4"/>
              </a:solidFill>
            </a:endParaRPr>
          </a:p>
          <a:p>
            <a:pPr algn="l"/>
            <a:r>
              <a:rPr lang="en-US" sz="1400" dirty="0">
                <a:solidFill>
                  <a:schemeClr val="bg2">
                    <a:lumMod val="25000"/>
                  </a:schemeClr>
                </a:solidFill>
              </a:rPr>
              <a:t>If you do not need the lines, just delete them. If you want to reference a particular spot on your image, click to highlight the line element, left click the right end of the line and reposition to your liking. Lorem ipsum dolor sit amet, consectetur adipiscing elit, sed do eiusmod tempor incididunt ut labore et dolore magna aliqua. Ut enim ad minim veniam, quis nostrud exercitation ullamco</a:t>
            </a:r>
          </a:p>
        </p:txBody>
      </p:sp>
      <p:sp>
        <p:nvSpPr>
          <p:cNvPr id="52" name="Freeform 51"/>
          <p:cNvSpPr/>
          <p:nvPr/>
        </p:nvSpPr>
        <p:spPr>
          <a:xfrm rot="16200000" flipH="1" flipV="1">
            <a:off x="402307" y="4113630"/>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3" name="Freeform 62"/>
          <p:cNvSpPr>
            <a:spLocks noChangeAspect="1" noEditPoints="1"/>
          </p:cNvSpPr>
          <p:nvPr/>
        </p:nvSpPr>
        <p:spPr bwMode="auto">
          <a:xfrm>
            <a:off x="858802" y="4117490"/>
            <a:ext cx="544288" cy="548640"/>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accent4"/>
              </a:solidFill>
            </a:endParaRPr>
          </a:p>
        </p:txBody>
      </p:sp>
      <p:sp>
        <p:nvSpPr>
          <p:cNvPr id="59" name="Text Placeholder 3"/>
          <p:cNvSpPr txBox="1">
            <a:spLocks/>
          </p:cNvSpPr>
          <p:nvPr/>
        </p:nvSpPr>
        <p:spPr>
          <a:xfrm>
            <a:off x="1794222" y="2097606"/>
            <a:ext cx="5011462" cy="160043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ED7D31"/>
                </a:solidFill>
              </a:rPr>
              <a:t>Phone Image Change</a:t>
            </a:r>
            <a:endParaRPr lang="en-US" sz="2000" dirty="0">
              <a:solidFill>
                <a:srgbClr val="ED7D31"/>
              </a:solidFill>
            </a:endParaRPr>
          </a:p>
          <a:p>
            <a:pPr algn="l"/>
            <a:r>
              <a:rPr lang="en-US" sz="1400" dirty="0">
                <a:solidFill>
                  <a:schemeClr val="bg2">
                    <a:lumMod val="25000"/>
                  </a:schemeClr>
                </a:solidFill>
              </a:rPr>
              <a:t>The image displaying is layered behind the phone image. To change this image left click and drag the phone to the side. You will now have access to the rectangle contains the image as a “Fill” element. Replace the image, then move the phone back to where it was originally. orem ipsum dolor sit amet, consectetur adipiscing elit, sed do eiusmod tempor incididunt ut labore et dolore magna aliqua. </a:t>
            </a:r>
          </a:p>
        </p:txBody>
      </p:sp>
      <p:grpSp>
        <p:nvGrpSpPr>
          <p:cNvPr id="62" name="Group 91"/>
          <p:cNvGrpSpPr>
            <a:grpSpLocks noChangeAspect="1"/>
          </p:cNvGrpSpPr>
          <p:nvPr/>
        </p:nvGrpSpPr>
        <p:grpSpPr>
          <a:xfrm>
            <a:off x="905631" y="1737731"/>
            <a:ext cx="397395" cy="548640"/>
            <a:chOff x="5011738" y="2427288"/>
            <a:chExt cx="212725" cy="293688"/>
          </a:xfrm>
          <a:solidFill>
            <a:schemeClr val="bg1"/>
          </a:solidFill>
          <a:effectLst>
            <a:outerShdw blurRad="50800" dist="38100" dir="2700000" algn="tl" rotWithShape="0">
              <a:prstClr val="black">
                <a:alpha val="40000"/>
              </a:prstClr>
            </a:outerShdw>
          </a:effectLst>
        </p:grpSpPr>
        <p:sp>
          <p:nvSpPr>
            <p:cNvPr id="63" name="Freeform 63"/>
            <p:cNvSpPr>
              <a:spLocks noEditPoints="1"/>
            </p:cNvSpPr>
            <p:nvPr/>
          </p:nvSpPr>
          <p:spPr bwMode="auto">
            <a:xfrm>
              <a:off x="5011738" y="2427288"/>
              <a:ext cx="212725" cy="293688"/>
            </a:xfrm>
            <a:custGeom>
              <a:avLst/>
              <a:gdLst/>
              <a:ahLst/>
              <a:cxnLst>
                <a:cxn ang="0">
                  <a:pos x="78" y="11"/>
                </a:cxn>
                <a:cxn ang="0">
                  <a:pos x="84" y="11"/>
                </a:cxn>
                <a:cxn ang="0">
                  <a:pos x="84" y="0"/>
                </a:cxn>
                <a:cxn ang="0">
                  <a:pos x="0" y="0"/>
                </a:cxn>
                <a:cxn ang="0">
                  <a:pos x="0" y="11"/>
                </a:cxn>
                <a:cxn ang="0">
                  <a:pos x="7" y="11"/>
                </a:cxn>
                <a:cxn ang="0">
                  <a:pos x="30" y="52"/>
                </a:cxn>
                <a:cxn ang="0">
                  <a:pos x="30" y="64"/>
                </a:cxn>
                <a:cxn ang="0">
                  <a:pos x="8" y="105"/>
                </a:cxn>
                <a:cxn ang="0">
                  <a:pos x="0" y="105"/>
                </a:cxn>
                <a:cxn ang="0">
                  <a:pos x="0" y="116"/>
                </a:cxn>
                <a:cxn ang="0">
                  <a:pos x="84" y="116"/>
                </a:cxn>
                <a:cxn ang="0">
                  <a:pos x="84" y="105"/>
                </a:cxn>
                <a:cxn ang="0">
                  <a:pos x="78" y="105"/>
                </a:cxn>
                <a:cxn ang="0">
                  <a:pos x="55" y="64"/>
                </a:cxn>
                <a:cxn ang="0">
                  <a:pos x="55" y="52"/>
                </a:cxn>
                <a:cxn ang="0">
                  <a:pos x="78" y="11"/>
                </a:cxn>
                <a:cxn ang="0">
                  <a:pos x="52" y="69"/>
                </a:cxn>
                <a:cxn ang="0">
                  <a:pos x="72" y="105"/>
                </a:cxn>
                <a:cxn ang="0">
                  <a:pos x="67" y="105"/>
                </a:cxn>
                <a:cxn ang="0">
                  <a:pos x="56" y="93"/>
                </a:cxn>
                <a:cxn ang="0">
                  <a:pos x="43" y="77"/>
                </a:cxn>
                <a:cxn ang="0">
                  <a:pos x="30" y="93"/>
                </a:cxn>
                <a:cxn ang="0">
                  <a:pos x="20" y="105"/>
                </a:cxn>
                <a:cxn ang="0">
                  <a:pos x="13" y="105"/>
                </a:cxn>
                <a:cxn ang="0">
                  <a:pos x="34" y="69"/>
                </a:cxn>
                <a:cxn ang="0">
                  <a:pos x="36" y="69"/>
                </a:cxn>
                <a:cxn ang="0">
                  <a:pos x="36" y="48"/>
                </a:cxn>
                <a:cxn ang="0">
                  <a:pos x="34" y="47"/>
                </a:cxn>
                <a:cxn ang="0">
                  <a:pos x="13" y="11"/>
                </a:cxn>
                <a:cxn ang="0">
                  <a:pos x="72" y="11"/>
                </a:cxn>
                <a:cxn ang="0">
                  <a:pos x="52" y="47"/>
                </a:cxn>
                <a:cxn ang="0">
                  <a:pos x="49" y="48"/>
                </a:cxn>
                <a:cxn ang="0">
                  <a:pos x="49" y="69"/>
                </a:cxn>
                <a:cxn ang="0">
                  <a:pos x="52" y="69"/>
                </a:cxn>
              </a:cxnLst>
              <a:rect l="0" t="0" r="r" b="b"/>
              <a:pathLst>
                <a:path w="84" h="116">
                  <a:moveTo>
                    <a:pt x="78" y="11"/>
                  </a:moveTo>
                  <a:cubicBezTo>
                    <a:pt x="84" y="11"/>
                    <a:pt x="84" y="11"/>
                    <a:pt x="84" y="11"/>
                  </a:cubicBezTo>
                  <a:cubicBezTo>
                    <a:pt x="84" y="0"/>
                    <a:pt x="84" y="0"/>
                    <a:pt x="84" y="0"/>
                  </a:cubicBezTo>
                  <a:cubicBezTo>
                    <a:pt x="0" y="0"/>
                    <a:pt x="0" y="0"/>
                    <a:pt x="0" y="0"/>
                  </a:cubicBezTo>
                  <a:cubicBezTo>
                    <a:pt x="0" y="11"/>
                    <a:pt x="0" y="11"/>
                    <a:pt x="0" y="11"/>
                  </a:cubicBezTo>
                  <a:cubicBezTo>
                    <a:pt x="7" y="11"/>
                    <a:pt x="7" y="11"/>
                    <a:pt x="7" y="11"/>
                  </a:cubicBezTo>
                  <a:cubicBezTo>
                    <a:pt x="8" y="33"/>
                    <a:pt x="16" y="48"/>
                    <a:pt x="30" y="52"/>
                  </a:cubicBezTo>
                  <a:cubicBezTo>
                    <a:pt x="30" y="64"/>
                    <a:pt x="30" y="64"/>
                    <a:pt x="30" y="64"/>
                  </a:cubicBezTo>
                  <a:cubicBezTo>
                    <a:pt x="17" y="69"/>
                    <a:pt x="9" y="83"/>
                    <a:pt x="8" y="105"/>
                  </a:cubicBezTo>
                  <a:cubicBezTo>
                    <a:pt x="0" y="105"/>
                    <a:pt x="0" y="105"/>
                    <a:pt x="0" y="105"/>
                  </a:cubicBezTo>
                  <a:cubicBezTo>
                    <a:pt x="0" y="116"/>
                    <a:pt x="0" y="116"/>
                    <a:pt x="0" y="116"/>
                  </a:cubicBezTo>
                  <a:cubicBezTo>
                    <a:pt x="84" y="116"/>
                    <a:pt x="84" y="116"/>
                    <a:pt x="84" y="116"/>
                  </a:cubicBezTo>
                  <a:cubicBezTo>
                    <a:pt x="84" y="105"/>
                    <a:pt x="84" y="105"/>
                    <a:pt x="84" y="105"/>
                  </a:cubicBezTo>
                  <a:cubicBezTo>
                    <a:pt x="78" y="105"/>
                    <a:pt x="78" y="105"/>
                    <a:pt x="78" y="105"/>
                  </a:cubicBezTo>
                  <a:cubicBezTo>
                    <a:pt x="77" y="83"/>
                    <a:pt x="69" y="69"/>
                    <a:pt x="55" y="64"/>
                  </a:cubicBezTo>
                  <a:cubicBezTo>
                    <a:pt x="55" y="52"/>
                    <a:pt x="55" y="52"/>
                    <a:pt x="55" y="52"/>
                  </a:cubicBezTo>
                  <a:cubicBezTo>
                    <a:pt x="69" y="48"/>
                    <a:pt x="77" y="33"/>
                    <a:pt x="78" y="11"/>
                  </a:cubicBezTo>
                  <a:close/>
                  <a:moveTo>
                    <a:pt x="52" y="69"/>
                  </a:moveTo>
                  <a:cubicBezTo>
                    <a:pt x="67" y="73"/>
                    <a:pt x="72" y="90"/>
                    <a:pt x="72" y="105"/>
                  </a:cubicBezTo>
                  <a:cubicBezTo>
                    <a:pt x="67" y="105"/>
                    <a:pt x="67" y="105"/>
                    <a:pt x="67" y="105"/>
                  </a:cubicBezTo>
                  <a:cubicBezTo>
                    <a:pt x="56" y="93"/>
                    <a:pt x="56" y="93"/>
                    <a:pt x="56" y="93"/>
                  </a:cubicBezTo>
                  <a:cubicBezTo>
                    <a:pt x="43" y="77"/>
                    <a:pt x="43" y="77"/>
                    <a:pt x="43" y="77"/>
                  </a:cubicBezTo>
                  <a:cubicBezTo>
                    <a:pt x="30" y="93"/>
                    <a:pt x="30" y="93"/>
                    <a:pt x="30" y="93"/>
                  </a:cubicBezTo>
                  <a:cubicBezTo>
                    <a:pt x="20" y="105"/>
                    <a:pt x="20" y="105"/>
                    <a:pt x="20" y="105"/>
                  </a:cubicBezTo>
                  <a:cubicBezTo>
                    <a:pt x="13" y="105"/>
                    <a:pt x="13" y="105"/>
                    <a:pt x="13" y="105"/>
                  </a:cubicBezTo>
                  <a:cubicBezTo>
                    <a:pt x="14" y="90"/>
                    <a:pt x="18" y="73"/>
                    <a:pt x="34" y="69"/>
                  </a:cubicBezTo>
                  <a:cubicBezTo>
                    <a:pt x="36" y="69"/>
                    <a:pt x="36" y="69"/>
                    <a:pt x="36" y="69"/>
                  </a:cubicBezTo>
                  <a:cubicBezTo>
                    <a:pt x="36" y="48"/>
                    <a:pt x="36" y="48"/>
                    <a:pt x="36" y="48"/>
                  </a:cubicBezTo>
                  <a:cubicBezTo>
                    <a:pt x="34" y="47"/>
                    <a:pt x="34" y="47"/>
                    <a:pt x="34" y="47"/>
                  </a:cubicBezTo>
                  <a:cubicBezTo>
                    <a:pt x="18" y="43"/>
                    <a:pt x="14" y="27"/>
                    <a:pt x="13" y="11"/>
                  </a:cubicBezTo>
                  <a:cubicBezTo>
                    <a:pt x="72" y="11"/>
                    <a:pt x="72" y="11"/>
                    <a:pt x="72" y="11"/>
                  </a:cubicBezTo>
                  <a:cubicBezTo>
                    <a:pt x="72" y="27"/>
                    <a:pt x="67" y="43"/>
                    <a:pt x="52" y="47"/>
                  </a:cubicBezTo>
                  <a:cubicBezTo>
                    <a:pt x="49" y="48"/>
                    <a:pt x="49" y="48"/>
                    <a:pt x="49" y="48"/>
                  </a:cubicBezTo>
                  <a:cubicBezTo>
                    <a:pt x="49" y="69"/>
                    <a:pt x="49" y="69"/>
                    <a:pt x="49" y="69"/>
                  </a:cubicBezTo>
                  <a:lnTo>
                    <a:pt x="52" y="6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64"/>
            <p:cNvSpPr>
              <a:spLocks/>
            </p:cNvSpPr>
            <p:nvPr/>
          </p:nvSpPr>
          <p:spPr bwMode="auto">
            <a:xfrm>
              <a:off x="5092701" y="2516188"/>
              <a:ext cx="60325" cy="34925"/>
            </a:xfrm>
            <a:custGeom>
              <a:avLst/>
              <a:gdLst/>
              <a:ahLst/>
              <a:cxnLst>
                <a:cxn ang="0">
                  <a:pos x="38" y="0"/>
                </a:cxn>
                <a:cxn ang="0">
                  <a:pos x="0" y="0"/>
                </a:cxn>
                <a:cxn ang="0">
                  <a:pos x="9" y="11"/>
                </a:cxn>
                <a:cxn ang="0">
                  <a:pos x="19" y="22"/>
                </a:cxn>
                <a:cxn ang="0">
                  <a:pos x="29" y="11"/>
                </a:cxn>
                <a:cxn ang="0">
                  <a:pos x="38" y="0"/>
                </a:cxn>
              </a:cxnLst>
              <a:rect l="0" t="0" r="r" b="b"/>
              <a:pathLst>
                <a:path w="38" h="22">
                  <a:moveTo>
                    <a:pt x="38" y="0"/>
                  </a:moveTo>
                  <a:lnTo>
                    <a:pt x="0" y="0"/>
                  </a:lnTo>
                  <a:lnTo>
                    <a:pt x="9" y="11"/>
                  </a:lnTo>
                  <a:lnTo>
                    <a:pt x="19" y="22"/>
                  </a:lnTo>
                  <a:lnTo>
                    <a:pt x="29" y="11"/>
                  </a:lnTo>
                  <a:lnTo>
                    <a:pt x="38"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0" name="Freeform 69"/>
          <p:cNvSpPr/>
          <p:nvPr/>
        </p:nvSpPr>
        <p:spPr>
          <a:xfrm rot="17932930">
            <a:off x="4810989" y="-302885"/>
            <a:ext cx="3257787" cy="3768764"/>
          </a:xfrm>
          <a:custGeom>
            <a:avLst/>
            <a:gdLst>
              <a:gd name="connsiteX0" fmla="*/ 889000 w 889000"/>
              <a:gd name="connsiteY0" fmla="*/ 647700 h 647700"/>
              <a:gd name="connsiteX1" fmla="*/ 0 w 889000"/>
              <a:gd name="connsiteY1" fmla="*/ 0 h 647700"/>
              <a:gd name="connsiteX0" fmla="*/ 889000 w 889000"/>
              <a:gd name="connsiteY0" fmla="*/ 647700 h 647700"/>
              <a:gd name="connsiteX1" fmla="*/ 0 w 889000"/>
              <a:gd name="connsiteY1" fmla="*/ 0 h 647700"/>
              <a:gd name="connsiteX0" fmla="*/ 889000 w 889000"/>
              <a:gd name="connsiteY0" fmla="*/ 647700 h 647700"/>
              <a:gd name="connsiteX1" fmla="*/ 0 w 889000"/>
              <a:gd name="connsiteY1" fmla="*/ 0 h 647700"/>
              <a:gd name="connsiteX0" fmla="*/ 889000 w 889000"/>
              <a:gd name="connsiteY0" fmla="*/ 647700 h 647700"/>
              <a:gd name="connsiteX1" fmla="*/ 0 w 889000"/>
              <a:gd name="connsiteY1" fmla="*/ 0 h 647700"/>
            </a:gdLst>
            <a:ahLst/>
            <a:cxnLst>
              <a:cxn ang="0">
                <a:pos x="connsiteX0" y="connsiteY0"/>
              </a:cxn>
              <a:cxn ang="0">
                <a:pos x="connsiteX1" y="connsiteY1"/>
              </a:cxn>
            </a:cxnLst>
            <a:rect l="l" t="t" r="r" b="b"/>
            <a:pathLst>
              <a:path w="889000" h="647700">
                <a:moveTo>
                  <a:pt x="889000" y="647700"/>
                </a:moveTo>
                <a:cubicBezTo>
                  <a:pt x="770467" y="431800"/>
                  <a:pt x="639233" y="95250"/>
                  <a:pt x="0" y="0"/>
                </a:cubicBezTo>
              </a:path>
            </a:pathLst>
          </a:custGeom>
          <a:ln w="31750">
            <a:solidFill>
              <a:srgbClr val="ED7D3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solidFill>
                <a:srgbClr val="ED7D31"/>
              </a:solidFill>
            </a:endParaRPr>
          </a:p>
        </p:txBody>
      </p:sp>
      <p:sp>
        <p:nvSpPr>
          <p:cNvPr id="71" name="Freeform 70"/>
          <p:cNvSpPr/>
          <p:nvPr/>
        </p:nvSpPr>
        <p:spPr>
          <a:xfrm rot="17932930">
            <a:off x="4960775" y="1687644"/>
            <a:ext cx="3847679" cy="4744433"/>
          </a:xfrm>
          <a:custGeom>
            <a:avLst/>
            <a:gdLst>
              <a:gd name="connsiteX0" fmla="*/ 889000 w 889000"/>
              <a:gd name="connsiteY0" fmla="*/ 647700 h 647700"/>
              <a:gd name="connsiteX1" fmla="*/ 0 w 889000"/>
              <a:gd name="connsiteY1" fmla="*/ 0 h 647700"/>
              <a:gd name="connsiteX0" fmla="*/ 889000 w 889000"/>
              <a:gd name="connsiteY0" fmla="*/ 647700 h 647700"/>
              <a:gd name="connsiteX1" fmla="*/ 0 w 889000"/>
              <a:gd name="connsiteY1" fmla="*/ 0 h 647700"/>
              <a:gd name="connsiteX0" fmla="*/ 889000 w 889000"/>
              <a:gd name="connsiteY0" fmla="*/ 647700 h 647700"/>
              <a:gd name="connsiteX1" fmla="*/ 0 w 889000"/>
              <a:gd name="connsiteY1" fmla="*/ 0 h 647700"/>
              <a:gd name="connsiteX0" fmla="*/ 889000 w 889000"/>
              <a:gd name="connsiteY0" fmla="*/ 647700 h 647700"/>
              <a:gd name="connsiteX1" fmla="*/ 0 w 889000"/>
              <a:gd name="connsiteY1" fmla="*/ 0 h 647700"/>
            </a:gdLst>
            <a:ahLst/>
            <a:cxnLst>
              <a:cxn ang="0">
                <a:pos x="connsiteX0" y="connsiteY0"/>
              </a:cxn>
              <a:cxn ang="0">
                <a:pos x="connsiteX1" y="connsiteY1"/>
              </a:cxn>
            </a:cxnLst>
            <a:rect l="l" t="t" r="r" b="b"/>
            <a:pathLst>
              <a:path w="889000" h="647700">
                <a:moveTo>
                  <a:pt x="889000" y="647700"/>
                </a:moveTo>
                <a:cubicBezTo>
                  <a:pt x="770467" y="431800"/>
                  <a:pt x="639233" y="95250"/>
                  <a:pt x="0" y="0"/>
                </a:cubicBezTo>
              </a:path>
            </a:pathLst>
          </a:custGeom>
          <a:ln w="31750">
            <a:solidFill>
              <a:srgbClr val="4472C4"/>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8" name="TextBox 27"/>
          <p:cNvSpPr txBox="1"/>
          <p:nvPr/>
        </p:nvSpPr>
        <p:spPr>
          <a:xfrm>
            <a:off x="127357" y="38878"/>
            <a:ext cx="2524868" cy="461665"/>
          </a:xfrm>
          <a:prstGeom prst="rect">
            <a:avLst/>
          </a:prstGeom>
          <a:noFill/>
        </p:spPr>
        <p:txBody>
          <a:bodyPr wrap="square" rtlCol="0">
            <a:spAutoFit/>
          </a:bodyPr>
          <a:lstStyle/>
          <a:p>
            <a:pPr algn="ctr"/>
            <a:r>
              <a:rPr lang="en-US" sz="2400" dirty="0">
                <a:solidFill>
                  <a:schemeClr val="bg1"/>
                </a:solidFill>
              </a:rPr>
              <a:t>Slide Title</a:t>
            </a:r>
          </a:p>
        </p:txBody>
      </p:sp>
      <p:pic>
        <p:nvPicPr>
          <p:cNvPr id="29" name="Picture 28">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30" name="Group 29"/>
          <p:cNvGrpSpPr/>
          <p:nvPr/>
        </p:nvGrpSpPr>
        <p:grpSpPr>
          <a:xfrm>
            <a:off x="754150" y="295106"/>
            <a:ext cx="4364195" cy="665324"/>
            <a:chOff x="754150" y="295106"/>
            <a:chExt cx="4364195" cy="665324"/>
          </a:xfrm>
        </p:grpSpPr>
        <p:sp>
          <p:nvSpPr>
            <p:cNvPr id="31"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a:t>
              </a:r>
              <a:r>
                <a:rPr lang="en-US" sz="3200" b="0" dirty="0">
                  <a:solidFill>
                    <a:schemeClr val="bg1"/>
                  </a:solidFill>
                </a:rPr>
                <a:t>Slide</a:t>
              </a:r>
            </a:p>
          </p:txBody>
        </p:sp>
        <p:sp>
          <p:nvSpPr>
            <p:cNvPr id="32"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50000"/>
                    </a:schemeClr>
                  </a:solidFill>
                </a:rPr>
                <a:t>Enter Your Subtitle Here</a:t>
              </a:r>
            </a:p>
          </p:txBody>
        </p:sp>
      </p:grpSp>
    </p:spTree>
    <p:extLst>
      <p:ext uri="{BB962C8B-B14F-4D97-AF65-F5344CB8AC3E}">
        <p14:creationId xmlns:p14="http://schemas.microsoft.com/office/powerpoint/2010/main" val="18699680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1000" fill="hold"/>
                                        <p:tgtEl>
                                          <p:spTgt spid="38"/>
                                        </p:tgtEl>
                                        <p:attrNameLst>
                                          <p:attrName>ppt_x</p:attrName>
                                        </p:attrNameLst>
                                      </p:cBhvr>
                                      <p:tavLst>
                                        <p:tav tm="0">
                                          <p:val>
                                            <p:strVal val="#ppt_x"/>
                                          </p:val>
                                        </p:tav>
                                        <p:tav tm="100000">
                                          <p:val>
                                            <p:strVal val="#ppt_x"/>
                                          </p:val>
                                        </p:tav>
                                      </p:tavLst>
                                    </p:anim>
                                    <p:anim calcmode="lin" valueType="num">
                                      <p:cBhvr additive="base">
                                        <p:cTn id="8" dur="1000" fill="hold"/>
                                        <p:tgtEl>
                                          <p:spTgt spid="3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50"/>
                                  </p:stCondLst>
                                  <p:childTnLst>
                                    <p:set>
                                      <p:cBhvr>
                                        <p:cTn id="10" dur="1" fill="hold">
                                          <p:stCondLst>
                                            <p:cond delay="0"/>
                                          </p:stCondLst>
                                        </p:cTn>
                                        <p:tgtEl>
                                          <p:spTgt spid="39"/>
                                        </p:tgtEl>
                                        <p:attrNameLst>
                                          <p:attrName>style.visibility</p:attrName>
                                        </p:attrNameLst>
                                      </p:cBhvr>
                                      <p:to>
                                        <p:strVal val="visible"/>
                                      </p:to>
                                    </p:set>
                                    <p:anim calcmode="lin" valueType="num">
                                      <p:cBhvr additive="base">
                                        <p:cTn id="11" dur="950" fill="hold"/>
                                        <p:tgtEl>
                                          <p:spTgt spid="39"/>
                                        </p:tgtEl>
                                        <p:attrNameLst>
                                          <p:attrName>ppt_x</p:attrName>
                                        </p:attrNameLst>
                                      </p:cBhvr>
                                      <p:tavLst>
                                        <p:tav tm="0">
                                          <p:val>
                                            <p:strVal val="#ppt_x"/>
                                          </p:val>
                                        </p:tav>
                                        <p:tav tm="100000">
                                          <p:val>
                                            <p:strVal val="#ppt_x"/>
                                          </p:val>
                                        </p:tav>
                                      </p:tavLst>
                                    </p:anim>
                                    <p:anim calcmode="lin" valueType="num">
                                      <p:cBhvr additive="base">
                                        <p:cTn id="12" dur="950" fill="hold"/>
                                        <p:tgtEl>
                                          <p:spTgt spid="39"/>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nodeType="afterEffect">
                                  <p:stCondLst>
                                    <p:cond delay="0"/>
                                  </p:stCondLst>
                                  <p:childTnLst>
                                    <p:set>
                                      <p:cBhvr>
                                        <p:cTn id="15" dur="1" fill="hold">
                                          <p:stCondLst>
                                            <p:cond delay="0"/>
                                          </p:stCondLst>
                                        </p:cTn>
                                        <p:tgtEl>
                                          <p:spTgt spid="65"/>
                                        </p:tgtEl>
                                        <p:attrNameLst>
                                          <p:attrName>style.visibility</p:attrName>
                                        </p:attrNameLst>
                                      </p:cBhvr>
                                      <p:to>
                                        <p:strVal val="visible"/>
                                      </p:to>
                                    </p:set>
                                    <p:anim calcmode="lin" valueType="num">
                                      <p:cBhvr additive="base">
                                        <p:cTn id="16" dur="500" fill="hold"/>
                                        <p:tgtEl>
                                          <p:spTgt spid="65"/>
                                        </p:tgtEl>
                                        <p:attrNameLst>
                                          <p:attrName>ppt_x</p:attrName>
                                        </p:attrNameLst>
                                      </p:cBhvr>
                                      <p:tavLst>
                                        <p:tav tm="0">
                                          <p:val>
                                            <p:strVal val="#ppt_x"/>
                                          </p:val>
                                        </p:tav>
                                        <p:tav tm="100000">
                                          <p:val>
                                            <p:strVal val="#ppt_x"/>
                                          </p:val>
                                        </p:tav>
                                      </p:tavLst>
                                    </p:anim>
                                    <p:anim calcmode="lin" valueType="num">
                                      <p:cBhvr additive="base">
                                        <p:cTn id="17" dur="500" fill="hold"/>
                                        <p:tgtEl>
                                          <p:spTgt spid="65"/>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69"/>
                                        </p:tgtEl>
                                        <p:attrNameLst>
                                          <p:attrName>style.visibility</p:attrName>
                                        </p:attrNameLst>
                                      </p:cBhvr>
                                      <p:to>
                                        <p:strVal val="visible"/>
                                      </p:to>
                                    </p:set>
                                    <p:anim calcmode="lin" valueType="num">
                                      <p:cBhvr additive="base">
                                        <p:cTn id="20" dur="500" fill="hold"/>
                                        <p:tgtEl>
                                          <p:spTgt spid="69"/>
                                        </p:tgtEl>
                                        <p:attrNameLst>
                                          <p:attrName>ppt_x</p:attrName>
                                        </p:attrNameLst>
                                      </p:cBhvr>
                                      <p:tavLst>
                                        <p:tav tm="0">
                                          <p:val>
                                            <p:strVal val="#ppt_x"/>
                                          </p:val>
                                        </p:tav>
                                        <p:tav tm="100000">
                                          <p:val>
                                            <p:strVal val="#ppt_x"/>
                                          </p:val>
                                        </p:tav>
                                      </p:tavLst>
                                    </p:anim>
                                    <p:anim calcmode="lin" valueType="num">
                                      <p:cBhvr additive="base">
                                        <p:cTn id="21" dur="500" fill="hold"/>
                                        <p:tgtEl>
                                          <p:spTgt spid="69"/>
                                        </p:tgtEl>
                                        <p:attrNameLst>
                                          <p:attrName>ppt_y</p:attrName>
                                        </p:attrNameLst>
                                      </p:cBhvr>
                                      <p:tavLst>
                                        <p:tav tm="0">
                                          <p:val>
                                            <p:strVal val="1+#ppt_h/2"/>
                                          </p:val>
                                        </p:tav>
                                        <p:tav tm="100000">
                                          <p:val>
                                            <p:strVal val="#ppt_y"/>
                                          </p:val>
                                        </p:tav>
                                      </p:tavLst>
                                    </p:anim>
                                  </p:childTnLst>
                                </p:cTn>
                              </p:par>
                            </p:childTnLst>
                          </p:cTn>
                        </p:par>
                        <p:par>
                          <p:cTn id="22" fill="hold">
                            <p:stCondLst>
                              <p:cond delay="1500"/>
                            </p:stCondLst>
                            <p:childTnLst>
                              <p:par>
                                <p:cTn id="23" presetID="2" presetClass="entr" presetSubtype="4" fill="hold" grpId="0" nodeType="afterEffect">
                                  <p:stCondLst>
                                    <p:cond delay="0"/>
                                  </p:stCondLst>
                                  <p:childTnLst>
                                    <p:set>
                                      <p:cBhvr>
                                        <p:cTn id="24" dur="1" fill="hold">
                                          <p:stCondLst>
                                            <p:cond delay="0"/>
                                          </p:stCondLst>
                                        </p:cTn>
                                        <p:tgtEl>
                                          <p:spTgt spid="58"/>
                                        </p:tgtEl>
                                        <p:attrNameLst>
                                          <p:attrName>style.visibility</p:attrName>
                                        </p:attrNameLst>
                                      </p:cBhvr>
                                      <p:to>
                                        <p:strVal val="visible"/>
                                      </p:to>
                                    </p:set>
                                    <p:anim calcmode="lin" valueType="num">
                                      <p:cBhvr additive="base">
                                        <p:cTn id="25" dur="500" fill="hold"/>
                                        <p:tgtEl>
                                          <p:spTgt spid="58"/>
                                        </p:tgtEl>
                                        <p:attrNameLst>
                                          <p:attrName>ppt_x</p:attrName>
                                        </p:attrNameLst>
                                      </p:cBhvr>
                                      <p:tavLst>
                                        <p:tav tm="0">
                                          <p:val>
                                            <p:strVal val="#ppt_x"/>
                                          </p:val>
                                        </p:tav>
                                        <p:tav tm="100000">
                                          <p:val>
                                            <p:strVal val="#ppt_x"/>
                                          </p:val>
                                        </p:tav>
                                      </p:tavLst>
                                    </p:anim>
                                    <p:anim calcmode="lin" valueType="num">
                                      <p:cBhvr additive="base">
                                        <p:cTn id="26" dur="500" fill="hold"/>
                                        <p:tgtEl>
                                          <p:spTgt spid="58"/>
                                        </p:tgtEl>
                                        <p:attrNameLst>
                                          <p:attrName>ppt_y</p:attrName>
                                        </p:attrNameLst>
                                      </p:cBhvr>
                                      <p:tavLst>
                                        <p:tav tm="0">
                                          <p:val>
                                            <p:strVal val="1+#ppt_h/2"/>
                                          </p:val>
                                        </p:tav>
                                        <p:tav tm="100000">
                                          <p:val>
                                            <p:strVal val="#ppt_y"/>
                                          </p:val>
                                        </p:tav>
                                      </p:tavLst>
                                    </p:anim>
                                  </p:childTnLst>
                                </p:cTn>
                              </p:par>
                            </p:childTnLst>
                          </p:cTn>
                        </p:par>
                        <p:par>
                          <p:cTn id="27" fill="hold">
                            <p:stCondLst>
                              <p:cond delay="2000"/>
                            </p:stCondLst>
                            <p:childTnLst>
                              <p:par>
                                <p:cTn id="28" presetID="53" presetClass="entr" presetSubtype="16" fill="hold" nodeType="afterEffect">
                                  <p:stCondLst>
                                    <p:cond delay="0"/>
                                  </p:stCondLst>
                                  <p:childTnLst>
                                    <p:set>
                                      <p:cBhvr>
                                        <p:cTn id="29" dur="1" fill="hold">
                                          <p:stCondLst>
                                            <p:cond delay="0"/>
                                          </p:stCondLst>
                                        </p:cTn>
                                        <p:tgtEl>
                                          <p:spTgt spid="62"/>
                                        </p:tgtEl>
                                        <p:attrNameLst>
                                          <p:attrName>style.visibility</p:attrName>
                                        </p:attrNameLst>
                                      </p:cBhvr>
                                      <p:to>
                                        <p:strVal val="visible"/>
                                      </p:to>
                                    </p:set>
                                    <p:anim calcmode="lin" valueType="num">
                                      <p:cBhvr>
                                        <p:cTn id="30" dur="500" fill="hold"/>
                                        <p:tgtEl>
                                          <p:spTgt spid="62"/>
                                        </p:tgtEl>
                                        <p:attrNameLst>
                                          <p:attrName>ppt_w</p:attrName>
                                        </p:attrNameLst>
                                      </p:cBhvr>
                                      <p:tavLst>
                                        <p:tav tm="0">
                                          <p:val>
                                            <p:fltVal val="0"/>
                                          </p:val>
                                        </p:tav>
                                        <p:tav tm="100000">
                                          <p:val>
                                            <p:strVal val="#ppt_w"/>
                                          </p:val>
                                        </p:tav>
                                      </p:tavLst>
                                    </p:anim>
                                    <p:anim calcmode="lin" valueType="num">
                                      <p:cBhvr>
                                        <p:cTn id="31" dur="500" fill="hold"/>
                                        <p:tgtEl>
                                          <p:spTgt spid="62"/>
                                        </p:tgtEl>
                                        <p:attrNameLst>
                                          <p:attrName>ppt_h</p:attrName>
                                        </p:attrNameLst>
                                      </p:cBhvr>
                                      <p:tavLst>
                                        <p:tav tm="0">
                                          <p:val>
                                            <p:fltVal val="0"/>
                                          </p:val>
                                        </p:tav>
                                        <p:tav tm="100000">
                                          <p:val>
                                            <p:strVal val="#ppt_h"/>
                                          </p:val>
                                        </p:tav>
                                      </p:tavLst>
                                    </p:anim>
                                    <p:animEffect transition="in" filter="fade">
                                      <p:cBhvr>
                                        <p:cTn id="32" dur="500"/>
                                        <p:tgtEl>
                                          <p:spTgt spid="62"/>
                                        </p:tgtEl>
                                      </p:cBhvr>
                                    </p:animEffect>
                                  </p:childTnLst>
                                </p:cTn>
                              </p:par>
                            </p:childTnLst>
                          </p:cTn>
                        </p:par>
                        <p:par>
                          <p:cTn id="33" fill="hold">
                            <p:stCondLst>
                              <p:cond delay="2500"/>
                            </p:stCondLst>
                            <p:childTnLst>
                              <p:par>
                                <p:cTn id="34" presetID="22" presetClass="entr" presetSubtype="8" fill="hold" grpId="0" nodeType="afterEffect">
                                  <p:stCondLst>
                                    <p:cond delay="0"/>
                                  </p:stCondLst>
                                  <p:childTnLst>
                                    <p:set>
                                      <p:cBhvr>
                                        <p:cTn id="35" dur="1" fill="hold">
                                          <p:stCondLst>
                                            <p:cond delay="0"/>
                                          </p:stCondLst>
                                        </p:cTn>
                                        <p:tgtEl>
                                          <p:spTgt spid="59"/>
                                        </p:tgtEl>
                                        <p:attrNameLst>
                                          <p:attrName>style.visibility</p:attrName>
                                        </p:attrNameLst>
                                      </p:cBhvr>
                                      <p:to>
                                        <p:strVal val="visible"/>
                                      </p:to>
                                    </p:set>
                                    <p:animEffect transition="in" filter="wipe(left)">
                                      <p:cBhvr>
                                        <p:cTn id="36" dur="1000"/>
                                        <p:tgtEl>
                                          <p:spTgt spid="59"/>
                                        </p:tgtEl>
                                      </p:cBhvr>
                                    </p:animEffect>
                                  </p:childTnLst>
                                </p:cTn>
                              </p:par>
                              <p:par>
                                <p:cTn id="37" presetID="22" presetClass="entr" presetSubtype="4" fill="hold" grpId="0" nodeType="withEffect">
                                  <p:stCondLst>
                                    <p:cond delay="500"/>
                                  </p:stCondLst>
                                  <p:childTnLst>
                                    <p:set>
                                      <p:cBhvr>
                                        <p:cTn id="38" dur="1" fill="hold">
                                          <p:stCondLst>
                                            <p:cond delay="0"/>
                                          </p:stCondLst>
                                        </p:cTn>
                                        <p:tgtEl>
                                          <p:spTgt spid="70"/>
                                        </p:tgtEl>
                                        <p:attrNameLst>
                                          <p:attrName>style.visibility</p:attrName>
                                        </p:attrNameLst>
                                      </p:cBhvr>
                                      <p:to>
                                        <p:strVal val="visible"/>
                                      </p:to>
                                    </p:set>
                                    <p:animEffect transition="in" filter="wipe(down)">
                                      <p:cBhvr>
                                        <p:cTn id="39" dur="500"/>
                                        <p:tgtEl>
                                          <p:spTgt spid="70"/>
                                        </p:tgtEl>
                                      </p:cBhvr>
                                    </p:animEffect>
                                  </p:childTnLst>
                                </p:cTn>
                              </p:par>
                            </p:childTnLst>
                          </p:cTn>
                        </p:par>
                        <p:par>
                          <p:cTn id="40" fill="hold">
                            <p:stCondLst>
                              <p:cond delay="3500"/>
                            </p:stCondLst>
                            <p:childTnLst>
                              <p:par>
                                <p:cTn id="41" presetID="2" presetClass="entr" presetSubtype="4" fill="hold" nodeType="afterEffect">
                                  <p:stCondLst>
                                    <p:cond delay="0"/>
                                  </p:stCondLst>
                                  <p:childTnLst>
                                    <p:set>
                                      <p:cBhvr>
                                        <p:cTn id="42" dur="1" fill="hold">
                                          <p:stCondLst>
                                            <p:cond delay="0"/>
                                          </p:stCondLst>
                                        </p:cTn>
                                        <p:tgtEl>
                                          <p:spTgt spid="46"/>
                                        </p:tgtEl>
                                        <p:attrNameLst>
                                          <p:attrName>style.visibility</p:attrName>
                                        </p:attrNameLst>
                                      </p:cBhvr>
                                      <p:to>
                                        <p:strVal val="visible"/>
                                      </p:to>
                                    </p:set>
                                    <p:anim calcmode="lin" valueType="num">
                                      <p:cBhvr additive="base">
                                        <p:cTn id="43" dur="500" fill="hold"/>
                                        <p:tgtEl>
                                          <p:spTgt spid="46"/>
                                        </p:tgtEl>
                                        <p:attrNameLst>
                                          <p:attrName>ppt_x</p:attrName>
                                        </p:attrNameLst>
                                      </p:cBhvr>
                                      <p:tavLst>
                                        <p:tav tm="0">
                                          <p:val>
                                            <p:strVal val="#ppt_x"/>
                                          </p:val>
                                        </p:tav>
                                        <p:tav tm="100000">
                                          <p:val>
                                            <p:strVal val="#ppt_x"/>
                                          </p:val>
                                        </p:tav>
                                      </p:tavLst>
                                    </p:anim>
                                    <p:anim calcmode="lin" valueType="num">
                                      <p:cBhvr additive="base">
                                        <p:cTn id="44" dur="500" fill="hold"/>
                                        <p:tgtEl>
                                          <p:spTgt spid="46"/>
                                        </p:tgtEl>
                                        <p:attrNameLst>
                                          <p:attrName>ppt_y</p:attrName>
                                        </p:attrNameLst>
                                      </p:cBhvr>
                                      <p:tavLst>
                                        <p:tav tm="0">
                                          <p:val>
                                            <p:strVal val="1+#ppt_h/2"/>
                                          </p:val>
                                        </p:tav>
                                        <p:tav tm="100000">
                                          <p:val>
                                            <p:strVal val="#ppt_y"/>
                                          </p:val>
                                        </p:tav>
                                      </p:tavLst>
                                    </p:anim>
                                  </p:childTnLst>
                                </p:cTn>
                              </p:par>
                            </p:childTnLst>
                          </p:cTn>
                        </p:par>
                        <p:par>
                          <p:cTn id="45" fill="hold">
                            <p:stCondLst>
                              <p:cond delay="4000"/>
                            </p:stCondLst>
                            <p:childTnLst>
                              <p:par>
                                <p:cTn id="46" presetID="53" presetClass="entr" presetSubtype="16" fill="hold" grpId="0" nodeType="afterEffect">
                                  <p:stCondLst>
                                    <p:cond delay="0"/>
                                  </p:stCondLst>
                                  <p:childTnLst>
                                    <p:set>
                                      <p:cBhvr>
                                        <p:cTn id="47" dur="1" fill="hold">
                                          <p:stCondLst>
                                            <p:cond delay="0"/>
                                          </p:stCondLst>
                                        </p:cTn>
                                        <p:tgtEl>
                                          <p:spTgt spid="52"/>
                                        </p:tgtEl>
                                        <p:attrNameLst>
                                          <p:attrName>style.visibility</p:attrName>
                                        </p:attrNameLst>
                                      </p:cBhvr>
                                      <p:to>
                                        <p:strVal val="visible"/>
                                      </p:to>
                                    </p:set>
                                    <p:anim calcmode="lin" valueType="num">
                                      <p:cBhvr>
                                        <p:cTn id="48" dur="500" fill="hold"/>
                                        <p:tgtEl>
                                          <p:spTgt spid="52"/>
                                        </p:tgtEl>
                                        <p:attrNameLst>
                                          <p:attrName>ppt_w</p:attrName>
                                        </p:attrNameLst>
                                      </p:cBhvr>
                                      <p:tavLst>
                                        <p:tav tm="0">
                                          <p:val>
                                            <p:fltVal val="0"/>
                                          </p:val>
                                        </p:tav>
                                        <p:tav tm="100000">
                                          <p:val>
                                            <p:strVal val="#ppt_w"/>
                                          </p:val>
                                        </p:tav>
                                      </p:tavLst>
                                    </p:anim>
                                    <p:anim calcmode="lin" valueType="num">
                                      <p:cBhvr>
                                        <p:cTn id="49" dur="500" fill="hold"/>
                                        <p:tgtEl>
                                          <p:spTgt spid="52"/>
                                        </p:tgtEl>
                                        <p:attrNameLst>
                                          <p:attrName>ppt_h</p:attrName>
                                        </p:attrNameLst>
                                      </p:cBhvr>
                                      <p:tavLst>
                                        <p:tav tm="0">
                                          <p:val>
                                            <p:fltVal val="0"/>
                                          </p:val>
                                        </p:tav>
                                        <p:tav tm="100000">
                                          <p:val>
                                            <p:strVal val="#ppt_h"/>
                                          </p:val>
                                        </p:tav>
                                      </p:tavLst>
                                    </p:anim>
                                    <p:animEffect transition="in" filter="fade">
                                      <p:cBhvr>
                                        <p:cTn id="50" dur="500"/>
                                        <p:tgtEl>
                                          <p:spTgt spid="52"/>
                                        </p:tgtEl>
                                      </p:cBhvr>
                                    </p:animEffect>
                                  </p:childTnLst>
                                </p:cTn>
                              </p:par>
                            </p:childTnLst>
                          </p:cTn>
                        </p:par>
                        <p:par>
                          <p:cTn id="51" fill="hold">
                            <p:stCondLst>
                              <p:cond delay="4500"/>
                            </p:stCondLst>
                            <p:childTnLst>
                              <p:par>
                                <p:cTn id="52" presetID="2" presetClass="entr" presetSubtype="4" fill="hold" grpId="0" nodeType="afterEffect">
                                  <p:stCondLst>
                                    <p:cond delay="0"/>
                                  </p:stCondLst>
                                  <p:childTnLst>
                                    <p:set>
                                      <p:cBhvr>
                                        <p:cTn id="53" dur="1" fill="hold">
                                          <p:stCondLst>
                                            <p:cond delay="0"/>
                                          </p:stCondLst>
                                        </p:cTn>
                                        <p:tgtEl>
                                          <p:spTgt spid="50"/>
                                        </p:tgtEl>
                                        <p:attrNameLst>
                                          <p:attrName>style.visibility</p:attrName>
                                        </p:attrNameLst>
                                      </p:cBhvr>
                                      <p:to>
                                        <p:strVal val="visible"/>
                                      </p:to>
                                    </p:set>
                                    <p:anim calcmode="lin" valueType="num">
                                      <p:cBhvr additive="base">
                                        <p:cTn id="54" dur="500" fill="hold"/>
                                        <p:tgtEl>
                                          <p:spTgt spid="50"/>
                                        </p:tgtEl>
                                        <p:attrNameLst>
                                          <p:attrName>ppt_x</p:attrName>
                                        </p:attrNameLst>
                                      </p:cBhvr>
                                      <p:tavLst>
                                        <p:tav tm="0">
                                          <p:val>
                                            <p:strVal val="#ppt_x"/>
                                          </p:val>
                                        </p:tav>
                                        <p:tav tm="100000">
                                          <p:val>
                                            <p:strVal val="#ppt_x"/>
                                          </p:val>
                                        </p:tav>
                                      </p:tavLst>
                                    </p:anim>
                                    <p:anim calcmode="lin" valueType="num">
                                      <p:cBhvr additive="base">
                                        <p:cTn id="55" dur="500" fill="hold"/>
                                        <p:tgtEl>
                                          <p:spTgt spid="50"/>
                                        </p:tgtEl>
                                        <p:attrNameLst>
                                          <p:attrName>ppt_y</p:attrName>
                                        </p:attrNameLst>
                                      </p:cBhvr>
                                      <p:tavLst>
                                        <p:tav tm="0">
                                          <p:val>
                                            <p:strVal val="1+#ppt_h/2"/>
                                          </p:val>
                                        </p:tav>
                                        <p:tav tm="100000">
                                          <p:val>
                                            <p:strVal val="#ppt_y"/>
                                          </p:val>
                                        </p:tav>
                                      </p:tavLst>
                                    </p:anim>
                                  </p:childTnLst>
                                </p:cTn>
                              </p:par>
                            </p:childTnLst>
                          </p:cTn>
                        </p:par>
                        <p:par>
                          <p:cTn id="56" fill="hold">
                            <p:stCondLst>
                              <p:cond delay="5000"/>
                            </p:stCondLst>
                            <p:childTnLst>
                              <p:par>
                                <p:cTn id="57" presetID="53" presetClass="entr" presetSubtype="16" fill="hold" grpId="0" nodeType="afterEffect">
                                  <p:stCondLst>
                                    <p:cond delay="0"/>
                                  </p:stCondLst>
                                  <p:childTnLst>
                                    <p:set>
                                      <p:cBhvr>
                                        <p:cTn id="58" dur="1" fill="hold">
                                          <p:stCondLst>
                                            <p:cond delay="0"/>
                                          </p:stCondLst>
                                        </p:cTn>
                                        <p:tgtEl>
                                          <p:spTgt spid="53"/>
                                        </p:tgtEl>
                                        <p:attrNameLst>
                                          <p:attrName>style.visibility</p:attrName>
                                        </p:attrNameLst>
                                      </p:cBhvr>
                                      <p:to>
                                        <p:strVal val="visible"/>
                                      </p:to>
                                    </p:set>
                                    <p:anim calcmode="lin" valueType="num">
                                      <p:cBhvr>
                                        <p:cTn id="59" dur="500" fill="hold"/>
                                        <p:tgtEl>
                                          <p:spTgt spid="53"/>
                                        </p:tgtEl>
                                        <p:attrNameLst>
                                          <p:attrName>ppt_w</p:attrName>
                                        </p:attrNameLst>
                                      </p:cBhvr>
                                      <p:tavLst>
                                        <p:tav tm="0">
                                          <p:val>
                                            <p:fltVal val="0"/>
                                          </p:val>
                                        </p:tav>
                                        <p:tav tm="100000">
                                          <p:val>
                                            <p:strVal val="#ppt_w"/>
                                          </p:val>
                                        </p:tav>
                                      </p:tavLst>
                                    </p:anim>
                                    <p:anim calcmode="lin" valueType="num">
                                      <p:cBhvr>
                                        <p:cTn id="60" dur="500" fill="hold"/>
                                        <p:tgtEl>
                                          <p:spTgt spid="53"/>
                                        </p:tgtEl>
                                        <p:attrNameLst>
                                          <p:attrName>ppt_h</p:attrName>
                                        </p:attrNameLst>
                                      </p:cBhvr>
                                      <p:tavLst>
                                        <p:tav tm="0">
                                          <p:val>
                                            <p:fltVal val="0"/>
                                          </p:val>
                                        </p:tav>
                                        <p:tav tm="100000">
                                          <p:val>
                                            <p:strVal val="#ppt_h"/>
                                          </p:val>
                                        </p:tav>
                                      </p:tavLst>
                                    </p:anim>
                                    <p:animEffect transition="in" filter="fade">
                                      <p:cBhvr>
                                        <p:cTn id="61" dur="500"/>
                                        <p:tgtEl>
                                          <p:spTgt spid="53"/>
                                        </p:tgtEl>
                                      </p:cBhvr>
                                    </p:animEffect>
                                  </p:childTnLst>
                                </p:cTn>
                              </p:par>
                            </p:childTnLst>
                          </p:cTn>
                        </p:par>
                        <p:par>
                          <p:cTn id="62" fill="hold">
                            <p:stCondLst>
                              <p:cond delay="5500"/>
                            </p:stCondLst>
                            <p:childTnLst>
                              <p:par>
                                <p:cTn id="63" presetID="22" presetClass="entr" presetSubtype="8" fill="hold" grpId="0" nodeType="afterEffect">
                                  <p:stCondLst>
                                    <p:cond delay="0"/>
                                  </p:stCondLst>
                                  <p:childTnLst>
                                    <p:set>
                                      <p:cBhvr>
                                        <p:cTn id="64" dur="1" fill="hold">
                                          <p:stCondLst>
                                            <p:cond delay="0"/>
                                          </p:stCondLst>
                                        </p:cTn>
                                        <p:tgtEl>
                                          <p:spTgt spid="51"/>
                                        </p:tgtEl>
                                        <p:attrNameLst>
                                          <p:attrName>style.visibility</p:attrName>
                                        </p:attrNameLst>
                                      </p:cBhvr>
                                      <p:to>
                                        <p:strVal val="visible"/>
                                      </p:to>
                                    </p:set>
                                    <p:animEffect transition="in" filter="wipe(left)">
                                      <p:cBhvr>
                                        <p:cTn id="65" dur="1000"/>
                                        <p:tgtEl>
                                          <p:spTgt spid="51"/>
                                        </p:tgtEl>
                                      </p:cBhvr>
                                    </p:animEffect>
                                  </p:childTnLst>
                                </p:cTn>
                              </p:par>
                              <p:par>
                                <p:cTn id="66" presetID="22" presetClass="entr" presetSubtype="4" fill="hold" grpId="0" nodeType="withEffect">
                                  <p:stCondLst>
                                    <p:cond delay="500"/>
                                  </p:stCondLst>
                                  <p:childTnLst>
                                    <p:set>
                                      <p:cBhvr>
                                        <p:cTn id="67" dur="1" fill="hold">
                                          <p:stCondLst>
                                            <p:cond delay="0"/>
                                          </p:stCondLst>
                                        </p:cTn>
                                        <p:tgtEl>
                                          <p:spTgt spid="71"/>
                                        </p:tgtEl>
                                        <p:attrNameLst>
                                          <p:attrName>style.visibility</p:attrName>
                                        </p:attrNameLst>
                                      </p:cBhvr>
                                      <p:to>
                                        <p:strVal val="visible"/>
                                      </p:to>
                                    </p:set>
                                    <p:animEffect transition="in" filter="wipe(down)">
                                      <p:cBhvr>
                                        <p:cTn id="68"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69" grpId="0" animBg="1"/>
      <p:bldP spid="39" grpId="0" animBg="1"/>
      <p:bldP spid="50" grpId="0" animBg="1"/>
      <p:bldP spid="51" grpId="0"/>
      <p:bldP spid="52" grpId="0" animBg="1"/>
      <p:bldP spid="53" grpId="0" animBg="1"/>
      <p:bldP spid="59" grpId="0"/>
      <p:bldP spid="70" grpId="0" animBg="1"/>
      <p:bldP spid="71"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2794</TotalTime>
  <Words>1280</Words>
  <Application>Microsoft Office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541</cp:revision>
  <dcterms:created xsi:type="dcterms:W3CDTF">2015-12-31T02:20:12Z</dcterms:created>
  <dcterms:modified xsi:type="dcterms:W3CDTF">2016-09-16T16:51:05Z</dcterms:modified>
</cp:coreProperties>
</file>