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576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810495" y="1907397"/>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1907394"/>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1907395"/>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1907395"/>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1907395"/>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 name="Rectangle 2"/>
          <p:cNvSpPr/>
          <p:nvPr/>
        </p:nvSpPr>
        <p:spPr>
          <a:xfrm>
            <a:off x="644327" y="2179896"/>
            <a:ext cx="2019658" cy="338740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882799" y="3556570"/>
            <a:ext cx="1864648" cy="1717604"/>
            <a:chOff x="1562100" y="3199423"/>
            <a:chExt cx="1463547" cy="1288204"/>
          </a:xfrm>
        </p:grpSpPr>
        <p:sp>
          <p:nvSpPr>
            <p:cNvPr id="87" name="TextBox 86"/>
            <p:cNvSpPr txBox="1"/>
            <p:nvPr/>
          </p:nvSpPr>
          <p:spPr>
            <a:xfrm>
              <a:off x="1562100" y="3518130"/>
              <a:ext cx="1463547" cy="969497"/>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a:t>
              </a:r>
            </a:p>
          </p:txBody>
        </p:sp>
        <p:sp>
          <p:nvSpPr>
            <p:cNvPr id="88" name="Rectangle 8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t>Title Goes Here </a:t>
              </a:r>
            </a:p>
          </p:txBody>
        </p:sp>
      </p:grpSp>
      <p:grpSp>
        <p:nvGrpSpPr>
          <p:cNvPr id="8" name="Group 7"/>
          <p:cNvGrpSpPr/>
          <p:nvPr/>
        </p:nvGrpSpPr>
        <p:grpSpPr>
          <a:xfrm>
            <a:off x="930506" y="1900079"/>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01</a:t>
              </a:r>
            </a:p>
          </p:txBody>
        </p:sp>
      </p:grpSp>
      <p:sp>
        <p:nvSpPr>
          <p:cNvPr id="81" name="Rectangle 80"/>
          <p:cNvSpPr/>
          <p:nvPr/>
        </p:nvSpPr>
        <p:spPr>
          <a:xfrm>
            <a:off x="2794633" y="2180827"/>
            <a:ext cx="2019658" cy="338740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3033105" y="3557501"/>
            <a:ext cx="1864648" cy="1717604"/>
            <a:chOff x="1562100" y="3199423"/>
            <a:chExt cx="1463547" cy="1288204"/>
          </a:xfrm>
        </p:grpSpPr>
        <p:sp>
          <p:nvSpPr>
            <p:cNvPr id="83" name="TextBox 82"/>
            <p:cNvSpPr txBox="1"/>
            <p:nvPr/>
          </p:nvSpPr>
          <p:spPr>
            <a:xfrm>
              <a:off x="1562100" y="3518130"/>
              <a:ext cx="1463547" cy="969497"/>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a:t>
              </a: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t>Title Goes Here </a:t>
              </a:r>
            </a:p>
          </p:txBody>
        </p:sp>
      </p:grpSp>
      <p:sp>
        <p:nvSpPr>
          <p:cNvPr id="86" name="Rectangle 85"/>
          <p:cNvSpPr/>
          <p:nvPr/>
        </p:nvSpPr>
        <p:spPr>
          <a:xfrm>
            <a:off x="4945968" y="2161394"/>
            <a:ext cx="2019658" cy="338740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184440" y="3538068"/>
            <a:ext cx="1864648" cy="1717604"/>
            <a:chOff x="1562100" y="3199423"/>
            <a:chExt cx="1463547" cy="1288204"/>
          </a:xfrm>
        </p:grpSpPr>
        <p:sp>
          <p:nvSpPr>
            <p:cNvPr id="97" name="TextBox 96"/>
            <p:cNvSpPr txBox="1"/>
            <p:nvPr/>
          </p:nvSpPr>
          <p:spPr>
            <a:xfrm>
              <a:off x="1562100" y="3518130"/>
              <a:ext cx="1463547" cy="969497"/>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a:t>
              </a: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t>Title Goes Here </a:t>
              </a:r>
            </a:p>
          </p:txBody>
        </p:sp>
      </p:grpSp>
      <p:sp>
        <p:nvSpPr>
          <p:cNvPr id="109" name="Rectangle 108"/>
          <p:cNvSpPr/>
          <p:nvPr/>
        </p:nvSpPr>
        <p:spPr>
          <a:xfrm>
            <a:off x="7101099" y="2162325"/>
            <a:ext cx="2019658" cy="338740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339571" y="3538999"/>
            <a:ext cx="1864648" cy="1717604"/>
            <a:chOff x="1562100" y="3199423"/>
            <a:chExt cx="1463547" cy="1288204"/>
          </a:xfrm>
        </p:grpSpPr>
        <p:sp>
          <p:nvSpPr>
            <p:cNvPr id="111" name="TextBox 110"/>
            <p:cNvSpPr txBox="1"/>
            <p:nvPr/>
          </p:nvSpPr>
          <p:spPr>
            <a:xfrm>
              <a:off x="1562100" y="3518130"/>
              <a:ext cx="1463547" cy="969497"/>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a:t>
              </a: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t>Title Goes Here </a:t>
              </a:r>
            </a:p>
          </p:txBody>
        </p:sp>
      </p:grpSp>
      <p:sp>
        <p:nvSpPr>
          <p:cNvPr id="123" name="Rectangle 122"/>
          <p:cNvSpPr/>
          <p:nvPr/>
        </p:nvSpPr>
        <p:spPr>
          <a:xfrm>
            <a:off x="9256230" y="2151321"/>
            <a:ext cx="2019658" cy="338740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494702" y="3527995"/>
            <a:ext cx="1864648" cy="1717604"/>
            <a:chOff x="1562100" y="3199423"/>
            <a:chExt cx="1463547" cy="1288204"/>
          </a:xfrm>
        </p:grpSpPr>
        <p:sp>
          <p:nvSpPr>
            <p:cNvPr id="125" name="TextBox 124"/>
            <p:cNvSpPr txBox="1"/>
            <p:nvPr/>
          </p:nvSpPr>
          <p:spPr>
            <a:xfrm>
              <a:off x="1562100" y="3518130"/>
              <a:ext cx="1463547" cy="969497"/>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a:t>
              </a:r>
            </a:p>
          </p:txBody>
        </p:sp>
        <p:sp>
          <p:nvSpPr>
            <p:cNvPr id="135" name="Rectangle 134"/>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t>Title Goes Here </a:t>
              </a:r>
            </a:p>
          </p:txBody>
        </p:sp>
      </p:grpSp>
      <p:grpSp>
        <p:nvGrpSpPr>
          <p:cNvPr id="14" name="Group 13"/>
          <p:cNvGrpSpPr/>
          <p:nvPr/>
        </p:nvGrpSpPr>
        <p:grpSpPr>
          <a:xfrm>
            <a:off x="3122292" y="1907396"/>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02</a:t>
              </a:r>
            </a:p>
          </p:txBody>
        </p:sp>
      </p:grpSp>
      <p:grpSp>
        <p:nvGrpSpPr>
          <p:cNvPr id="15" name="Group 14"/>
          <p:cNvGrpSpPr/>
          <p:nvPr/>
        </p:nvGrpSpPr>
        <p:grpSpPr>
          <a:xfrm>
            <a:off x="5308156" y="1907395"/>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03</a:t>
              </a:r>
            </a:p>
          </p:txBody>
        </p:sp>
      </p:grpSp>
      <p:grpSp>
        <p:nvGrpSpPr>
          <p:cNvPr id="16" name="Group 15"/>
          <p:cNvGrpSpPr/>
          <p:nvPr/>
        </p:nvGrpSpPr>
        <p:grpSpPr>
          <a:xfrm>
            <a:off x="7494022" y="1907395"/>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04</a:t>
              </a:r>
            </a:p>
          </p:txBody>
        </p:sp>
      </p:grpSp>
      <p:grpSp>
        <p:nvGrpSpPr>
          <p:cNvPr id="17" name="Group 16"/>
          <p:cNvGrpSpPr/>
          <p:nvPr/>
        </p:nvGrpSpPr>
        <p:grpSpPr>
          <a:xfrm>
            <a:off x="9679886" y="1907395"/>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05</a:t>
              </a:r>
            </a:p>
          </p:txBody>
        </p:sp>
      </p:grpSp>
      <p:pic>
        <p:nvPicPr>
          <p:cNvPr id="62" name="Picture 6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63" name="Group 62"/>
          <p:cNvGrpSpPr/>
          <p:nvPr/>
        </p:nvGrpSpPr>
        <p:grpSpPr>
          <a:xfrm>
            <a:off x="754150" y="295106"/>
            <a:ext cx="4364195" cy="665324"/>
            <a:chOff x="754150" y="295106"/>
            <a:chExt cx="4364195" cy="665324"/>
          </a:xfrm>
        </p:grpSpPr>
        <p:sp>
          <p:nvSpPr>
            <p:cNvPr id="64"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a:t>
              </a:r>
              <a:r>
                <a:rPr lang="en-US" sz="3200" b="0" dirty="0">
                  <a:solidFill>
                    <a:schemeClr val="bg1"/>
                  </a:solidFill>
                </a:rPr>
                <a:t>Slide</a:t>
              </a:r>
            </a:p>
          </p:txBody>
        </p:sp>
        <p:sp>
          <p:nvSpPr>
            <p:cNvPr id="65"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spTree>
    <p:extLst>
      <p:ext uri="{BB962C8B-B14F-4D97-AF65-F5344CB8AC3E}">
        <p14:creationId xmlns:p14="http://schemas.microsoft.com/office/powerpoint/2010/main" val="41413966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 presetClass="entr" presetSubtype="4"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89"/>
                                        </p:tgtEl>
                                        <p:attrNameLst>
                                          <p:attrName>style.visibility</p:attrName>
                                        </p:attrNameLst>
                                      </p:cBhvr>
                                      <p:to>
                                        <p:strVal val="visible"/>
                                      </p:to>
                                    </p:set>
                                    <p:animEffect transition="in" filter="wipe(up)">
                                      <p:cBhvr>
                                        <p:cTn id="23" dur="1000"/>
                                        <p:tgtEl>
                                          <p:spTgt spid="89"/>
                                        </p:tgtEl>
                                      </p:cBhvr>
                                    </p:animEffect>
                                  </p:childTnLst>
                                </p:cTn>
                              </p:par>
                            </p:childTnLst>
                          </p:cTn>
                        </p:par>
                        <p:par>
                          <p:cTn id="24" fill="hold">
                            <p:stCondLst>
                              <p:cond delay="3000"/>
                            </p:stCondLst>
                            <p:childTnLst>
                              <p:par>
                                <p:cTn id="25" presetID="2" presetClass="entr" presetSubtype="2"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1+#ppt_w/2"/>
                                          </p:val>
                                        </p:tav>
                                        <p:tav tm="100000">
                                          <p:val>
                                            <p:strVal val="#ppt_x"/>
                                          </p:val>
                                        </p:tav>
                                      </p:tavLst>
                                    </p:anim>
                                    <p:anim calcmode="lin" valueType="num">
                                      <p:cBhvr additive="base">
                                        <p:cTn id="28" dur="500" fill="hold"/>
                                        <p:tgtEl>
                                          <p:spTgt spid="10"/>
                                        </p:tgtEl>
                                        <p:attrNameLst>
                                          <p:attrName>ppt_y</p:attrName>
                                        </p:attrNameLst>
                                      </p:cBhvr>
                                      <p:tavLst>
                                        <p:tav tm="0">
                                          <p:val>
                                            <p:strVal val="#ppt_y"/>
                                          </p:val>
                                        </p:tav>
                                        <p:tav tm="100000">
                                          <p:val>
                                            <p:strVal val="#ppt_y"/>
                                          </p:val>
                                        </p:tav>
                                      </p:tavLst>
                                    </p:anim>
                                  </p:childTnLst>
                                </p:cTn>
                              </p:par>
                            </p:childTnLst>
                          </p:cTn>
                        </p:par>
                        <p:par>
                          <p:cTn id="29" fill="hold">
                            <p:stCondLst>
                              <p:cond delay="3500"/>
                            </p:stCondLst>
                            <p:childTnLst>
                              <p:par>
                                <p:cTn id="30" presetID="42" presetClass="entr" presetSubtype="0"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1000"/>
                                        <p:tgtEl>
                                          <p:spTgt spid="14"/>
                                        </p:tgtEl>
                                      </p:cBhvr>
                                    </p:animEffect>
                                    <p:anim calcmode="lin" valueType="num">
                                      <p:cBhvr>
                                        <p:cTn id="33" dur="1000" fill="hold"/>
                                        <p:tgtEl>
                                          <p:spTgt spid="14"/>
                                        </p:tgtEl>
                                        <p:attrNameLst>
                                          <p:attrName>ppt_x</p:attrName>
                                        </p:attrNameLst>
                                      </p:cBhvr>
                                      <p:tavLst>
                                        <p:tav tm="0">
                                          <p:val>
                                            <p:strVal val="#ppt_x"/>
                                          </p:val>
                                        </p:tav>
                                        <p:tav tm="100000">
                                          <p:val>
                                            <p:strVal val="#ppt_x"/>
                                          </p:val>
                                        </p:tav>
                                      </p:tavLst>
                                    </p:anim>
                                    <p:anim calcmode="lin" valueType="num">
                                      <p:cBhvr>
                                        <p:cTn id="34" dur="1000" fill="hold"/>
                                        <p:tgtEl>
                                          <p:spTgt spid="14"/>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2" presetClass="entr" presetSubtype="4" fill="hold" grpId="0" nodeType="afterEffect">
                                  <p:stCondLst>
                                    <p:cond delay="0"/>
                                  </p:stCondLst>
                                  <p:childTnLst>
                                    <p:set>
                                      <p:cBhvr>
                                        <p:cTn id="37" dur="1" fill="hold">
                                          <p:stCondLst>
                                            <p:cond delay="0"/>
                                          </p:stCondLst>
                                        </p:cTn>
                                        <p:tgtEl>
                                          <p:spTgt spid="81"/>
                                        </p:tgtEl>
                                        <p:attrNameLst>
                                          <p:attrName>style.visibility</p:attrName>
                                        </p:attrNameLst>
                                      </p:cBhvr>
                                      <p:to>
                                        <p:strVal val="visible"/>
                                      </p:to>
                                    </p:set>
                                    <p:anim calcmode="lin" valueType="num">
                                      <p:cBhvr additive="base">
                                        <p:cTn id="38" dur="500" fill="hold"/>
                                        <p:tgtEl>
                                          <p:spTgt spid="81"/>
                                        </p:tgtEl>
                                        <p:attrNameLst>
                                          <p:attrName>ppt_x</p:attrName>
                                        </p:attrNameLst>
                                      </p:cBhvr>
                                      <p:tavLst>
                                        <p:tav tm="0">
                                          <p:val>
                                            <p:strVal val="#ppt_x"/>
                                          </p:val>
                                        </p:tav>
                                        <p:tav tm="100000">
                                          <p:val>
                                            <p:strVal val="#ppt_x"/>
                                          </p:val>
                                        </p:tav>
                                      </p:tavLst>
                                    </p:anim>
                                    <p:anim calcmode="lin" valueType="num">
                                      <p:cBhvr additive="base">
                                        <p:cTn id="39" dur="500" fill="hold"/>
                                        <p:tgtEl>
                                          <p:spTgt spid="81"/>
                                        </p:tgtEl>
                                        <p:attrNameLst>
                                          <p:attrName>ppt_y</p:attrName>
                                        </p:attrNameLst>
                                      </p:cBhvr>
                                      <p:tavLst>
                                        <p:tav tm="0">
                                          <p:val>
                                            <p:strVal val="1+#ppt_h/2"/>
                                          </p:val>
                                        </p:tav>
                                        <p:tav tm="100000">
                                          <p:val>
                                            <p:strVal val="#ppt_y"/>
                                          </p:val>
                                        </p:tav>
                                      </p:tavLst>
                                    </p:anim>
                                  </p:childTnLst>
                                </p:cTn>
                              </p:par>
                            </p:childTnLst>
                          </p:cTn>
                        </p:par>
                        <p:par>
                          <p:cTn id="40" fill="hold">
                            <p:stCondLst>
                              <p:cond delay="5000"/>
                            </p:stCondLst>
                            <p:childTnLst>
                              <p:par>
                                <p:cTn id="41" presetID="22" presetClass="entr" presetSubtype="1" fill="hold" nodeType="afterEffect">
                                  <p:stCondLst>
                                    <p:cond delay="0"/>
                                  </p:stCondLst>
                                  <p:childTnLst>
                                    <p:set>
                                      <p:cBhvr>
                                        <p:cTn id="42" dur="1" fill="hold">
                                          <p:stCondLst>
                                            <p:cond delay="0"/>
                                          </p:stCondLst>
                                        </p:cTn>
                                        <p:tgtEl>
                                          <p:spTgt spid="82"/>
                                        </p:tgtEl>
                                        <p:attrNameLst>
                                          <p:attrName>style.visibility</p:attrName>
                                        </p:attrNameLst>
                                      </p:cBhvr>
                                      <p:to>
                                        <p:strVal val="visible"/>
                                      </p:to>
                                    </p:set>
                                    <p:animEffect transition="in" filter="wipe(up)">
                                      <p:cBhvr>
                                        <p:cTn id="43" dur="1000"/>
                                        <p:tgtEl>
                                          <p:spTgt spid="82"/>
                                        </p:tgtEl>
                                      </p:cBhvr>
                                    </p:animEffect>
                                  </p:childTnLst>
                                </p:cTn>
                              </p:par>
                            </p:childTnLst>
                          </p:cTn>
                        </p:par>
                        <p:par>
                          <p:cTn id="44" fill="hold">
                            <p:stCondLst>
                              <p:cond delay="6000"/>
                            </p:stCondLst>
                            <p:childTnLst>
                              <p:par>
                                <p:cTn id="45" presetID="2" presetClass="entr" presetSubtype="2" fill="hold"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1+#ppt_w/2"/>
                                          </p:val>
                                        </p:tav>
                                        <p:tav tm="100000">
                                          <p:val>
                                            <p:strVal val="#ppt_x"/>
                                          </p:val>
                                        </p:tav>
                                      </p:tavLst>
                                    </p:anim>
                                    <p:anim calcmode="lin" valueType="num">
                                      <p:cBhvr additive="base">
                                        <p:cTn id="48" dur="500" fill="hold"/>
                                        <p:tgtEl>
                                          <p:spTgt spid="11"/>
                                        </p:tgtEl>
                                        <p:attrNameLst>
                                          <p:attrName>ppt_y</p:attrName>
                                        </p:attrNameLst>
                                      </p:cBhvr>
                                      <p:tavLst>
                                        <p:tav tm="0">
                                          <p:val>
                                            <p:strVal val="#ppt_y"/>
                                          </p:val>
                                        </p:tav>
                                        <p:tav tm="100000">
                                          <p:val>
                                            <p:strVal val="#ppt_y"/>
                                          </p:val>
                                        </p:tav>
                                      </p:tavLst>
                                    </p:anim>
                                  </p:childTnLst>
                                </p:cTn>
                              </p:par>
                            </p:childTnLst>
                          </p:cTn>
                        </p:par>
                        <p:par>
                          <p:cTn id="49" fill="hold">
                            <p:stCondLst>
                              <p:cond delay="6500"/>
                            </p:stCondLst>
                            <p:childTnLst>
                              <p:par>
                                <p:cTn id="50" presetID="42" presetClass="entr" presetSubtype="0" fill="hold" nodeType="after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1000"/>
                                        <p:tgtEl>
                                          <p:spTgt spid="15"/>
                                        </p:tgtEl>
                                      </p:cBhvr>
                                    </p:animEffect>
                                    <p:anim calcmode="lin" valueType="num">
                                      <p:cBhvr>
                                        <p:cTn id="53" dur="1000" fill="hold"/>
                                        <p:tgtEl>
                                          <p:spTgt spid="15"/>
                                        </p:tgtEl>
                                        <p:attrNameLst>
                                          <p:attrName>ppt_x</p:attrName>
                                        </p:attrNameLst>
                                      </p:cBhvr>
                                      <p:tavLst>
                                        <p:tav tm="0">
                                          <p:val>
                                            <p:strVal val="#ppt_x"/>
                                          </p:val>
                                        </p:tav>
                                        <p:tav tm="100000">
                                          <p:val>
                                            <p:strVal val="#ppt_x"/>
                                          </p:val>
                                        </p:tav>
                                      </p:tavLst>
                                    </p:anim>
                                    <p:anim calcmode="lin" valueType="num">
                                      <p:cBhvr>
                                        <p:cTn id="54" dur="1000" fill="hold"/>
                                        <p:tgtEl>
                                          <p:spTgt spid="15"/>
                                        </p:tgtEl>
                                        <p:attrNameLst>
                                          <p:attrName>ppt_y</p:attrName>
                                        </p:attrNameLst>
                                      </p:cBhvr>
                                      <p:tavLst>
                                        <p:tav tm="0">
                                          <p:val>
                                            <p:strVal val="#ppt_y+.1"/>
                                          </p:val>
                                        </p:tav>
                                        <p:tav tm="100000">
                                          <p:val>
                                            <p:strVal val="#ppt_y"/>
                                          </p:val>
                                        </p:tav>
                                      </p:tavLst>
                                    </p:anim>
                                  </p:childTnLst>
                                </p:cTn>
                              </p:par>
                            </p:childTnLst>
                          </p:cTn>
                        </p:par>
                        <p:par>
                          <p:cTn id="55" fill="hold">
                            <p:stCondLst>
                              <p:cond delay="7500"/>
                            </p:stCondLst>
                            <p:childTnLst>
                              <p:par>
                                <p:cTn id="56" presetID="2" presetClass="entr" presetSubtype="4" fill="hold" grpId="0" nodeType="afterEffect">
                                  <p:stCondLst>
                                    <p:cond delay="0"/>
                                  </p:stCondLst>
                                  <p:childTnLst>
                                    <p:set>
                                      <p:cBhvr>
                                        <p:cTn id="57" dur="1" fill="hold">
                                          <p:stCondLst>
                                            <p:cond delay="0"/>
                                          </p:stCondLst>
                                        </p:cTn>
                                        <p:tgtEl>
                                          <p:spTgt spid="86"/>
                                        </p:tgtEl>
                                        <p:attrNameLst>
                                          <p:attrName>style.visibility</p:attrName>
                                        </p:attrNameLst>
                                      </p:cBhvr>
                                      <p:to>
                                        <p:strVal val="visible"/>
                                      </p:to>
                                    </p:set>
                                    <p:anim calcmode="lin" valueType="num">
                                      <p:cBhvr additive="base">
                                        <p:cTn id="58" dur="500" fill="hold"/>
                                        <p:tgtEl>
                                          <p:spTgt spid="86"/>
                                        </p:tgtEl>
                                        <p:attrNameLst>
                                          <p:attrName>ppt_x</p:attrName>
                                        </p:attrNameLst>
                                      </p:cBhvr>
                                      <p:tavLst>
                                        <p:tav tm="0">
                                          <p:val>
                                            <p:strVal val="#ppt_x"/>
                                          </p:val>
                                        </p:tav>
                                        <p:tav tm="100000">
                                          <p:val>
                                            <p:strVal val="#ppt_x"/>
                                          </p:val>
                                        </p:tav>
                                      </p:tavLst>
                                    </p:anim>
                                    <p:anim calcmode="lin" valueType="num">
                                      <p:cBhvr additive="base">
                                        <p:cTn id="59" dur="500" fill="hold"/>
                                        <p:tgtEl>
                                          <p:spTgt spid="86"/>
                                        </p:tgtEl>
                                        <p:attrNameLst>
                                          <p:attrName>ppt_y</p:attrName>
                                        </p:attrNameLst>
                                      </p:cBhvr>
                                      <p:tavLst>
                                        <p:tav tm="0">
                                          <p:val>
                                            <p:strVal val="1+#ppt_h/2"/>
                                          </p:val>
                                        </p:tav>
                                        <p:tav tm="100000">
                                          <p:val>
                                            <p:strVal val="#ppt_y"/>
                                          </p:val>
                                        </p:tav>
                                      </p:tavLst>
                                    </p:anim>
                                  </p:childTnLst>
                                </p:cTn>
                              </p:par>
                            </p:childTnLst>
                          </p:cTn>
                        </p:par>
                        <p:par>
                          <p:cTn id="60" fill="hold">
                            <p:stCondLst>
                              <p:cond delay="8000"/>
                            </p:stCondLst>
                            <p:childTnLst>
                              <p:par>
                                <p:cTn id="61" presetID="22" presetClass="entr" presetSubtype="1" fill="hold" nodeType="afterEffect">
                                  <p:stCondLst>
                                    <p:cond delay="0"/>
                                  </p:stCondLst>
                                  <p:childTnLst>
                                    <p:set>
                                      <p:cBhvr>
                                        <p:cTn id="62" dur="1" fill="hold">
                                          <p:stCondLst>
                                            <p:cond delay="0"/>
                                          </p:stCondLst>
                                        </p:cTn>
                                        <p:tgtEl>
                                          <p:spTgt spid="96"/>
                                        </p:tgtEl>
                                        <p:attrNameLst>
                                          <p:attrName>style.visibility</p:attrName>
                                        </p:attrNameLst>
                                      </p:cBhvr>
                                      <p:to>
                                        <p:strVal val="visible"/>
                                      </p:to>
                                    </p:set>
                                    <p:animEffect transition="in" filter="wipe(up)">
                                      <p:cBhvr>
                                        <p:cTn id="63" dur="1000"/>
                                        <p:tgtEl>
                                          <p:spTgt spid="96"/>
                                        </p:tgtEl>
                                      </p:cBhvr>
                                    </p:animEffect>
                                  </p:childTnLst>
                                </p:cTn>
                              </p:par>
                            </p:childTnLst>
                          </p:cTn>
                        </p:par>
                        <p:par>
                          <p:cTn id="64" fill="hold">
                            <p:stCondLst>
                              <p:cond delay="9000"/>
                            </p:stCondLst>
                            <p:childTnLst>
                              <p:par>
                                <p:cTn id="65" presetID="2" presetClass="entr" presetSubtype="2" fill="hold" nodeType="after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500" fill="hold"/>
                                        <p:tgtEl>
                                          <p:spTgt spid="12"/>
                                        </p:tgtEl>
                                        <p:attrNameLst>
                                          <p:attrName>ppt_x</p:attrName>
                                        </p:attrNameLst>
                                      </p:cBhvr>
                                      <p:tavLst>
                                        <p:tav tm="0">
                                          <p:val>
                                            <p:strVal val="1+#ppt_w/2"/>
                                          </p:val>
                                        </p:tav>
                                        <p:tav tm="100000">
                                          <p:val>
                                            <p:strVal val="#ppt_x"/>
                                          </p:val>
                                        </p:tav>
                                      </p:tavLst>
                                    </p:anim>
                                    <p:anim calcmode="lin" valueType="num">
                                      <p:cBhvr additive="base">
                                        <p:cTn id="68" dur="500" fill="hold"/>
                                        <p:tgtEl>
                                          <p:spTgt spid="12"/>
                                        </p:tgtEl>
                                        <p:attrNameLst>
                                          <p:attrName>ppt_y</p:attrName>
                                        </p:attrNameLst>
                                      </p:cBhvr>
                                      <p:tavLst>
                                        <p:tav tm="0">
                                          <p:val>
                                            <p:strVal val="#ppt_y"/>
                                          </p:val>
                                        </p:tav>
                                        <p:tav tm="100000">
                                          <p:val>
                                            <p:strVal val="#ppt_y"/>
                                          </p:val>
                                        </p:tav>
                                      </p:tavLst>
                                    </p:anim>
                                  </p:childTnLst>
                                </p:cTn>
                              </p:par>
                            </p:childTnLst>
                          </p:cTn>
                        </p:par>
                        <p:par>
                          <p:cTn id="69" fill="hold">
                            <p:stCondLst>
                              <p:cond delay="9500"/>
                            </p:stCondLst>
                            <p:childTnLst>
                              <p:par>
                                <p:cTn id="70" presetID="42" presetClass="entr" presetSubtype="0" fill="hold" nodeType="after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1000"/>
                                        <p:tgtEl>
                                          <p:spTgt spid="16"/>
                                        </p:tgtEl>
                                      </p:cBhvr>
                                    </p:animEffect>
                                    <p:anim calcmode="lin" valueType="num">
                                      <p:cBhvr>
                                        <p:cTn id="73" dur="1000" fill="hold"/>
                                        <p:tgtEl>
                                          <p:spTgt spid="16"/>
                                        </p:tgtEl>
                                        <p:attrNameLst>
                                          <p:attrName>ppt_x</p:attrName>
                                        </p:attrNameLst>
                                      </p:cBhvr>
                                      <p:tavLst>
                                        <p:tav tm="0">
                                          <p:val>
                                            <p:strVal val="#ppt_x"/>
                                          </p:val>
                                        </p:tav>
                                        <p:tav tm="100000">
                                          <p:val>
                                            <p:strVal val="#ppt_x"/>
                                          </p:val>
                                        </p:tav>
                                      </p:tavLst>
                                    </p:anim>
                                    <p:anim calcmode="lin" valueType="num">
                                      <p:cBhvr>
                                        <p:cTn id="74" dur="1000" fill="hold"/>
                                        <p:tgtEl>
                                          <p:spTgt spid="16"/>
                                        </p:tgtEl>
                                        <p:attrNameLst>
                                          <p:attrName>ppt_y</p:attrName>
                                        </p:attrNameLst>
                                      </p:cBhvr>
                                      <p:tavLst>
                                        <p:tav tm="0">
                                          <p:val>
                                            <p:strVal val="#ppt_y+.1"/>
                                          </p:val>
                                        </p:tav>
                                        <p:tav tm="100000">
                                          <p:val>
                                            <p:strVal val="#ppt_y"/>
                                          </p:val>
                                        </p:tav>
                                      </p:tavLst>
                                    </p:anim>
                                  </p:childTnLst>
                                </p:cTn>
                              </p:par>
                            </p:childTnLst>
                          </p:cTn>
                        </p:par>
                        <p:par>
                          <p:cTn id="75" fill="hold">
                            <p:stCondLst>
                              <p:cond delay="10500"/>
                            </p:stCondLst>
                            <p:childTnLst>
                              <p:par>
                                <p:cTn id="76" presetID="2" presetClass="entr" presetSubtype="4" fill="hold" grpId="0" nodeType="afterEffect">
                                  <p:stCondLst>
                                    <p:cond delay="0"/>
                                  </p:stCondLst>
                                  <p:childTnLst>
                                    <p:set>
                                      <p:cBhvr>
                                        <p:cTn id="77" dur="1" fill="hold">
                                          <p:stCondLst>
                                            <p:cond delay="0"/>
                                          </p:stCondLst>
                                        </p:cTn>
                                        <p:tgtEl>
                                          <p:spTgt spid="109"/>
                                        </p:tgtEl>
                                        <p:attrNameLst>
                                          <p:attrName>style.visibility</p:attrName>
                                        </p:attrNameLst>
                                      </p:cBhvr>
                                      <p:to>
                                        <p:strVal val="visible"/>
                                      </p:to>
                                    </p:set>
                                    <p:anim calcmode="lin" valueType="num">
                                      <p:cBhvr additive="base">
                                        <p:cTn id="78" dur="500" fill="hold"/>
                                        <p:tgtEl>
                                          <p:spTgt spid="109"/>
                                        </p:tgtEl>
                                        <p:attrNameLst>
                                          <p:attrName>ppt_x</p:attrName>
                                        </p:attrNameLst>
                                      </p:cBhvr>
                                      <p:tavLst>
                                        <p:tav tm="0">
                                          <p:val>
                                            <p:strVal val="#ppt_x"/>
                                          </p:val>
                                        </p:tav>
                                        <p:tav tm="100000">
                                          <p:val>
                                            <p:strVal val="#ppt_x"/>
                                          </p:val>
                                        </p:tav>
                                      </p:tavLst>
                                    </p:anim>
                                    <p:anim calcmode="lin" valueType="num">
                                      <p:cBhvr additive="base">
                                        <p:cTn id="79" dur="500" fill="hold"/>
                                        <p:tgtEl>
                                          <p:spTgt spid="109"/>
                                        </p:tgtEl>
                                        <p:attrNameLst>
                                          <p:attrName>ppt_y</p:attrName>
                                        </p:attrNameLst>
                                      </p:cBhvr>
                                      <p:tavLst>
                                        <p:tav tm="0">
                                          <p:val>
                                            <p:strVal val="1+#ppt_h/2"/>
                                          </p:val>
                                        </p:tav>
                                        <p:tav tm="100000">
                                          <p:val>
                                            <p:strVal val="#ppt_y"/>
                                          </p:val>
                                        </p:tav>
                                      </p:tavLst>
                                    </p:anim>
                                  </p:childTnLst>
                                </p:cTn>
                              </p:par>
                            </p:childTnLst>
                          </p:cTn>
                        </p:par>
                        <p:par>
                          <p:cTn id="80" fill="hold">
                            <p:stCondLst>
                              <p:cond delay="11000"/>
                            </p:stCondLst>
                            <p:childTnLst>
                              <p:par>
                                <p:cTn id="81" presetID="22" presetClass="entr" presetSubtype="1" fill="hold" nodeType="afterEffect">
                                  <p:stCondLst>
                                    <p:cond delay="0"/>
                                  </p:stCondLst>
                                  <p:childTnLst>
                                    <p:set>
                                      <p:cBhvr>
                                        <p:cTn id="82" dur="1" fill="hold">
                                          <p:stCondLst>
                                            <p:cond delay="0"/>
                                          </p:stCondLst>
                                        </p:cTn>
                                        <p:tgtEl>
                                          <p:spTgt spid="110"/>
                                        </p:tgtEl>
                                        <p:attrNameLst>
                                          <p:attrName>style.visibility</p:attrName>
                                        </p:attrNameLst>
                                      </p:cBhvr>
                                      <p:to>
                                        <p:strVal val="visible"/>
                                      </p:to>
                                    </p:set>
                                    <p:animEffect transition="in" filter="wipe(up)">
                                      <p:cBhvr>
                                        <p:cTn id="83" dur="1000"/>
                                        <p:tgtEl>
                                          <p:spTgt spid="110"/>
                                        </p:tgtEl>
                                      </p:cBhvr>
                                    </p:animEffect>
                                  </p:childTnLst>
                                </p:cTn>
                              </p:par>
                            </p:childTnLst>
                          </p:cTn>
                        </p:par>
                        <p:par>
                          <p:cTn id="84" fill="hold">
                            <p:stCondLst>
                              <p:cond delay="12000"/>
                            </p:stCondLst>
                            <p:childTnLst>
                              <p:par>
                                <p:cTn id="85" presetID="2" presetClass="entr" presetSubtype="2" fill="hold" nodeType="afterEffect">
                                  <p:stCondLst>
                                    <p:cond delay="0"/>
                                  </p:stCondLst>
                                  <p:childTnLst>
                                    <p:set>
                                      <p:cBhvr>
                                        <p:cTn id="86" dur="1" fill="hold">
                                          <p:stCondLst>
                                            <p:cond delay="0"/>
                                          </p:stCondLst>
                                        </p:cTn>
                                        <p:tgtEl>
                                          <p:spTgt spid="13"/>
                                        </p:tgtEl>
                                        <p:attrNameLst>
                                          <p:attrName>style.visibility</p:attrName>
                                        </p:attrNameLst>
                                      </p:cBhvr>
                                      <p:to>
                                        <p:strVal val="visible"/>
                                      </p:to>
                                    </p:set>
                                    <p:anim calcmode="lin" valueType="num">
                                      <p:cBhvr additive="base">
                                        <p:cTn id="87" dur="500" fill="hold"/>
                                        <p:tgtEl>
                                          <p:spTgt spid="13"/>
                                        </p:tgtEl>
                                        <p:attrNameLst>
                                          <p:attrName>ppt_x</p:attrName>
                                        </p:attrNameLst>
                                      </p:cBhvr>
                                      <p:tavLst>
                                        <p:tav tm="0">
                                          <p:val>
                                            <p:strVal val="1+#ppt_w/2"/>
                                          </p:val>
                                        </p:tav>
                                        <p:tav tm="100000">
                                          <p:val>
                                            <p:strVal val="#ppt_x"/>
                                          </p:val>
                                        </p:tav>
                                      </p:tavLst>
                                    </p:anim>
                                    <p:anim calcmode="lin" valueType="num">
                                      <p:cBhvr additive="base">
                                        <p:cTn id="88" dur="500" fill="hold"/>
                                        <p:tgtEl>
                                          <p:spTgt spid="13"/>
                                        </p:tgtEl>
                                        <p:attrNameLst>
                                          <p:attrName>ppt_y</p:attrName>
                                        </p:attrNameLst>
                                      </p:cBhvr>
                                      <p:tavLst>
                                        <p:tav tm="0">
                                          <p:val>
                                            <p:strVal val="#ppt_y"/>
                                          </p:val>
                                        </p:tav>
                                        <p:tav tm="100000">
                                          <p:val>
                                            <p:strVal val="#ppt_y"/>
                                          </p:val>
                                        </p:tav>
                                      </p:tavLst>
                                    </p:anim>
                                  </p:childTnLst>
                                </p:cTn>
                              </p:par>
                            </p:childTnLst>
                          </p:cTn>
                        </p:par>
                        <p:par>
                          <p:cTn id="89" fill="hold">
                            <p:stCondLst>
                              <p:cond delay="12500"/>
                            </p:stCondLst>
                            <p:childTnLst>
                              <p:par>
                                <p:cTn id="90" presetID="42" presetClass="entr" presetSubtype="0" fill="hold" nodeType="afterEffect">
                                  <p:stCondLst>
                                    <p:cond delay="0"/>
                                  </p:stCondLst>
                                  <p:childTnLst>
                                    <p:set>
                                      <p:cBhvr>
                                        <p:cTn id="91" dur="1" fill="hold">
                                          <p:stCondLst>
                                            <p:cond delay="0"/>
                                          </p:stCondLst>
                                        </p:cTn>
                                        <p:tgtEl>
                                          <p:spTgt spid="17"/>
                                        </p:tgtEl>
                                        <p:attrNameLst>
                                          <p:attrName>style.visibility</p:attrName>
                                        </p:attrNameLst>
                                      </p:cBhvr>
                                      <p:to>
                                        <p:strVal val="visible"/>
                                      </p:to>
                                    </p:set>
                                    <p:animEffect transition="in" filter="fade">
                                      <p:cBhvr>
                                        <p:cTn id="92" dur="1000"/>
                                        <p:tgtEl>
                                          <p:spTgt spid="17"/>
                                        </p:tgtEl>
                                      </p:cBhvr>
                                    </p:animEffect>
                                    <p:anim calcmode="lin" valueType="num">
                                      <p:cBhvr>
                                        <p:cTn id="93" dur="1000" fill="hold"/>
                                        <p:tgtEl>
                                          <p:spTgt spid="17"/>
                                        </p:tgtEl>
                                        <p:attrNameLst>
                                          <p:attrName>ppt_x</p:attrName>
                                        </p:attrNameLst>
                                      </p:cBhvr>
                                      <p:tavLst>
                                        <p:tav tm="0">
                                          <p:val>
                                            <p:strVal val="#ppt_x"/>
                                          </p:val>
                                        </p:tav>
                                        <p:tav tm="100000">
                                          <p:val>
                                            <p:strVal val="#ppt_x"/>
                                          </p:val>
                                        </p:tav>
                                      </p:tavLst>
                                    </p:anim>
                                    <p:anim calcmode="lin" valueType="num">
                                      <p:cBhvr>
                                        <p:cTn id="94" dur="1000" fill="hold"/>
                                        <p:tgtEl>
                                          <p:spTgt spid="17"/>
                                        </p:tgtEl>
                                        <p:attrNameLst>
                                          <p:attrName>ppt_y</p:attrName>
                                        </p:attrNameLst>
                                      </p:cBhvr>
                                      <p:tavLst>
                                        <p:tav tm="0">
                                          <p:val>
                                            <p:strVal val="#ppt_y+.1"/>
                                          </p:val>
                                        </p:tav>
                                        <p:tav tm="100000">
                                          <p:val>
                                            <p:strVal val="#ppt_y"/>
                                          </p:val>
                                        </p:tav>
                                      </p:tavLst>
                                    </p:anim>
                                  </p:childTnLst>
                                </p:cTn>
                              </p:par>
                            </p:childTnLst>
                          </p:cTn>
                        </p:par>
                        <p:par>
                          <p:cTn id="95" fill="hold">
                            <p:stCondLst>
                              <p:cond delay="13500"/>
                            </p:stCondLst>
                            <p:childTnLst>
                              <p:par>
                                <p:cTn id="96" presetID="2" presetClass="entr" presetSubtype="4" fill="hold" grpId="0" nodeType="afterEffect">
                                  <p:stCondLst>
                                    <p:cond delay="0"/>
                                  </p:stCondLst>
                                  <p:childTnLst>
                                    <p:set>
                                      <p:cBhvr>
                                        <p:cTn id="97" dur="1" fill="hold">
                                          <p:stCondLst>
                                            <p:cond delay="0"/>
                                          </p:stCondLst>
                                        </p:cTn>
                                        <p:tgtEl>
                                          <p:spTgt spid="123"/>
                                        </p:tgtEl>
                                        <p:attrNameLst>
                                          <p:attrName>style.visibility</p:attrName>
                                        </p:attrNameLst>
                                      </p:cBhvr>
                                      <p:to>
                                        <p:strVal val="visible"/>
                                      </p:to>
                                    </p:set>
                                    <p:anim calcmode="lin" valueType="num">
                                      <p:cBhvr additive="base">
                                        <p:cTn id="98" dur="500" fill="hold"/>
                                        <p:tgtEl>
                                          <p:spTgt spid="123"/>
                                        </p:tgtEl>
                                        <p:attrNameLst>
                                          <p:attrName>ppt_x</p:attrName>
                                        </p:attrNameLst>
                                      </p:cBhvr>
                                      <p:tavLst>
                                        <p:tav tm="0">
                                          <p:val>
                                            <p:strVal val="#ppt_x"/>
                                          </p:val>
                                        </p:tav>
                                        <p:tav tm="100000">
                                          <p:val>
                                            <p:strVal val="#ppt_x"/>
                                          </p:val>
                                        </p:tav>
                                      </p:tavLst>
                                    </p:anim>
                                    <p:anim calcmode="lin" valueType="num">
                                      <p:cBhvr additive="base">
                                        <p:cTn id="99" dur="500" fill="hold"/>
                                        <p:tgtEl>
                                          <p:spTgt spid="123"/>
                                        </p:tgtEl>
                                        <p:attrNameLst>
                                          <p:attrName>ppt_y</p:attrName>
                                        </p:attrNameLst>
                                      </p:cBhvr>
                                      <p:tavLst>
                                        <p:tav tm="0">
                                          <p:val>
                                            <p:strVal val="1+#ppt_h/2"/>
                                          </p:val>
                                        </p:tav>
                                        <p:tav tm="100000">
                                          <p:val>
                                            <p:strVal val="#ppt_y"/>
                                          </p:val>
                                        </p:tav>
                                      </p:tavLst>
                                    </p:anim>
                                  </p:childTnLst>
                                </p:cTn>
                              </p:par>
                            </p:childTnLst>
                          </p:cTn>
                        </p:par>
                        <p:par>
                          <p:cTn id="100" fill="hold">
                            <p:stCondLst>
                              <p:cond delay="14000"/>
                            </p:stCondLst>
                            <p:childTnLst>
                              <p:par>
                                <p:cTn id="101" presetID="22" presetClass="entr" presetSubtype="1" fill="hold" nodeType="afterEffect">
                                  <p:stCondLst>
                                    <p:cond delay="0"/>
                                  </p:stCondLst>
                                  <p:childTnLst>
                                    <p:set>
                                      <p:cBhvr>
                                        <p:cTn id="102" dur="1" fill="hold">
                                          <p:stCondLst>
                                            <p:cond delay="0"/>
                                          </p:stCondLst>
                                        </p:cTn>
                                        <p:tgtEl>
                                          <p:spTgt spid="124"/>
                                        </p:tgtEl>
                                        <p:attrNameLst>
                                          <p:attrName>style.visibility</p:attrName>
                                        </p:attrNameLst>
                                      </p:cBhvr>
                                      <p:to>
                                        <p:strVal val="visible"/>
                                      </p:to>
                                    </p:set>
                                    <p:animEffect transition="in" filter="wipe(up)">
                                      <p:cBhvr>
                                        <p:cTn id="10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1" grpId="0" animBg="1"/>
      <p:bldP spid="86" grpId="0" animBg="1"/>
      <p:bldP spid="109" grpId="0" animBg="1"/>
      <p:bldP spid="12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2790</TotalTime>
  <Words>1241</Words>
  <Application>Microsoft Office PowerPoint</Application>
  <PresentationFormat>Widescreen</PresentationFormat>
  <Paragraphs>56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539</cp:revision>
  <dcterms:created xsi:type="dcterms:W3CDTF">2015-12-31T02:20:12Z</dcterms:created>
  <dcterms:modified xsi:type="dcterms:W3CDTF">2016-09-16T16:46:57Z</dcterms:modified>
</cp:coreProperties>
</file>