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F5CA46"/>
    <a:srgbClr val="B8AE8D"/>
    <a:srgbClr val="AAA688"/>
    <a:srgbClr val="E18E52"/>
    <a:srgbClr val="FF8637"/>
    <a:srgbClr val="B1B1B1"/>
    <a:srgbClr val="FFCC02"/>
    <a:srgbClr val="FF9B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78" autoAdjust="0"/>
  </p:normalViewPr>
  <p:slideViewPr>
    <p:cSldViewPr snapToGrid="0">
      <p:cViewPr varScale="1">
        <p:scale>
          <a:sx n="80" d="100"/>
          <a:sy n="80" d="100"/>
        </p:scale>
        <p:origin x="132" y="5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892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73823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785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020671" y="1624695"/>
            <a:ext cx="3360699" cy="4480932"/>
          </a:xfrm>
          <a:effectLst>
            <a:outerShdw blurRad="50800" dist="38100" dir="8100000" algn="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470"/>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230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1741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12724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68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538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1200</Words>
  <Application>Microsoft Office PowerPoint</Application>
  <PresentationFormat>Widescreen</PresentationFormat>
  <Paragraphs>51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FontAwesome</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330</cp:revision>
  <dcterms:created xsi:type="dcterms:W3CDTF">2015-12-31T02:20:12Z</dcterms:created>
  <dcterms:modified xsi:type="dcterms:W3CDTF">2016-09-12T23:05:57Z</dcterms:modified>
</cp:coreProperties>
</file>