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7"/>
  </p:notesMasterIdLst>
  <p:sldIdLst>
    <p:sldId id="271"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B3838"/>
    <a:srgbClr val="767171"/>
    <a:srgbClr val="AFABAB"/>
    <a:srgbClr val="00B0F0"/>
    <a:srgbClr val="548235"/>
    <a:srgbClr val="A5A5A5"/>
    <a:srgbClr val="ED7D31"/>
    <a:srgbClr val="FFC000"/>
    <a:srgbClr val="8DA0B8"/>
    <a:srgbClr val="5B9BD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92" d="100"/>
          <a:sy n="92" d="100"/>
        </p:scale>
        <p:origin x="108" y="49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9777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9/15/2016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383D9C-786C-46CC-AEAB-257D346218C5}" type="datetimeFigureOut">
              <a:rPr lang="en-US" smtClean="0"/>
              <a:t>9/15/2016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74428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212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3045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pic>
        <p:nvPicPr>
          <p:cNvPr id="8" name="Picture 7">
            <a:hlinkClick r:id="rId2"/>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762561" y="6756644"/>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2240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8333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383D9C-786C-46CC-AEAB-257D346218C5}" type="datetimeFigureOut">
              <a:rPr lang="en-US" smtClean="0"/>
              <a:t>9/15/2016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4255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383D9C-786C-46CC-AEAB-257D346218C5}" type="datetimeFigureOut">
              <a:rPr lang="en-US" smtClean="0"/>
              <a:t>9/15/2016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85705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383D9C-786C-46CC-AEAB-257D346218C5}" type="datetimeFigureOut">
              <a:rPr lang="en-US" smtClean="0"/>
              <a:t>9/15/2016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755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D7383D9C-786C-46CC-AEAB-257D346218C5}" type="datetimeFigureOut">
              <a:rPr lang="en-US" smtClean="0"/>
              <a:t>9/15/2016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44367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83D9C-786C-46CC-AEAB-257D346218C5}" type="datetimeFigureOut">
              <a:rPr lang="en-US" smtClean="0"/>
              <a:t>9/15/2016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26690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99967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6426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83D9C-786C-46CC-AEAB-257D346218C5}" type="datetimeFigureOut">
              <a:rPr lang="en-US" smtClean="0"/>
              <a:t>9/15/2016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BC1D-D835-4D4C-B2B3-3BD47BDF6513}" type="slidenum">
              <a:rPr lang="en-US" smtClean="0"/>
              <a:t>‹#›</a:t>
            </a:fld>
            <a:endParaRPr lang="en-US"/>
          </a:p>
        </p:txBody>
      </p:sp>
    </p:spTree>
    <p:extLst>
      <p:ext uri="{BB962C8B-B14F-4D97-AF65-F5344CB8AC3E}">
        <p14:creationId xmlns:p14="http://schemas.microsoft.com/office/powerpoint/2010/main" val="310191182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6.xml"/><Relationship Id="rId6" Type="http://schemas.openxmlformats.org/officeDocument/2006/relationships/image" Target="../media/image1.png"/><Relationship Id="rId5" Type="http://schemas.openxmlformats.org/officeDocument/2006/relationships/hyperlink" Target="http://slides.sage-fox.com/" TargetMode="Externa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Rectangle 43"/>
          <p:cNvSpPr/>
          <p:nvPr/>
        </p:nvSpPr>
        <p:spPr bwMode="auto">
          <a:xfrm>
            <a:off x="-15240" y="1051766"/>
            <a:ext cx="12207240" cy="5619198"/>
          </a:xfrm>
          <a:prstGeom prst="rect">
            <a:avLst/>
          </a:prstGeom>
          <a:solidFill>
            <a:schemeClr val="bg1">
              <a:alpha val="75000"/>
            </a:scheme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64" name="Shape 2935"/>
          <p:cNvSpPr/>
          <p:nvPr/>
        </p:nvSpPr>
        <p:spPr>
          <a:xfrm>
            <a:off x="2397039" y="3147375"/>
            <a:ext cx="1332832" cy="1539022"/>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5400"/>
                </a:lnTo>
                <a:lnTo>
                  <a:pt x="21600" y="16200"/>
                </a:lnTo>
                <a:lnTo>
                  <a:pt x="10800" y="21600"/>
                </a:lnTo>
                <a:lnTo>
                  <a:pt x="0" y="16200"/>
                </a:lnTo>
                <a:lnTo>
                  <a:pt x="0" y="5400"/>
                </a:lnTo>
                <a:close/>
              </a:path>
            </a:pathLst>
          </a:custGeom>
          <a:solidFill>
            <a:schemeClr val="bg2">
              <a:lumMod val="25000"/>
            </a:schemeClr>
          </a:solidFill>
          <a:ln w="12700">
            <a:noFill/>
            <a:miter lim="400000"/>
          </a:ln>
          <a:effectLst>
            <a:outerShdw blurRad="50800" dist="38100" dir="2700000" algn="tl" rotWithShape="0">
              <a:prstClr val="black">
                <a:alpha val="40000"/>
              </a:prstClr>
            </a:outerShdw>
          </a:effectLst>
        </p:spPr>
        <p:txBody>
          <a:bodyPr lIns="67733" tIns="67733" rIns="67733" bIns="67733" anchor="ctr"/>
          <a:lstStyle/>
          <a:p>
            <a:pPr defTabSz="1100656">
              <a:defRPr sz="3200">
                <a:solidFill>
                  <a:srgbClr val="DCDEE0"/>
                </a:solidFill>
                <a:latin typeface="+mn-lt"/>
                <a:ea typeface="+mn-ea"/>
                <a:cs typeface="+mn-cs"/>
                <a:sym typeface="Helvetica Light"/>
              </a:defRPr>
            </a:pPr>
            <a:endParaRPr sz="4267"/>
          </a:p>
        </p:txBody>
      </p:sp>
      <p:sp>
        <p:nvSpPr>
          <p:cNvPr id="65" name="Shape 2936"/>
          <p:cNvSpPr/>
          <p:nvPr/>
        </p:nvSpPr>
        <p:spPr>
          <a:xfrm>
            <a:off x="3095327" y="1953427"/>
            <a:ext cx="1332832" cy="1539021"/>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5400"/>
                </a:lnTo>
                <a:lnTo>
                  <a:pt x="21600" y="16200"/>
                </a:lnTo>
                <a:lnTo>
                  <a:pt x="10800" y="21600"/>
                </a:lnTo>
                <a:lnTo>
                  <a:pt x="0" y="16200"/>
                </a:lnTo>
                <a:lnTo>
                  <a:pt x="0" y="5400"/>
                </a:lnTo>
                <a:close/>
              </a:path>
            </a:pathLst>
          </a:custGeom>
          <a:solidFill>
            <a:srgbClr val="ED7D31"/>
          </a:solidFill>
          <a:ln w="12700">
            <a:miter lim="400000"/>
          </a:ln>
          <a:effectLst>
            <a:outerShdw blurRad="50800" dist="38100" dir="2700000" algn="tl" rotWithShape="0">
              <a:prstClr val="black">
                <a:alpha val="40000"/>
              </a:prstClr>
            </a:outerShdw>
          </a:effectLst>
        </p:spPr>
        <p:txBody>
          <a:bodyPr lIns="67733" tIns="67733" rIns="67733" bIns="67733" anchor="ctr"/>
          <a:lstStyle/>
          <a:p>
            <a:pPr defTabSz="1100656">
              <a:defRPr sz="3200">
                <a:latin typeface="+mn-lt"/>
                <a:ea typeface="+mn-ea"/>
                <a:cs typeface="+mn-cs"/>
                <a:sym typeface="Helvetica Light"/>
              </a:defRPr>
            </a:pPr>
            <a:endParaRPr sz="4267"/>
          </a:p>
        </p:txBody>
      </p:sp>
      <p:sp>
        <p:nvSpPr>
          <p:cNvPr id="66" name="Shape 2937"/>
          <p:cNvSpPr/>
          <p:nvPr/>
        </p:nvSpPr>
        <p:spPr>
          <a:xfrm>
            <a:off x="1694919" y="1953427"/>
            <a:ext cx="1332832" cy="1539021"/>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5400"/>
                </a:lnTo>
                <a:lnTo>
                  <a:pt x="21600" y="16200"/>
                </a:lnTo>
                <a:lnTo>
                  <a:pt x="10800" y="21600"/>
                </a:lnTo>
                <a:lnTo>
                  <a:pt x="0" y="16200"/>
                </a:lnTo>
                <a:lnTo>
                  <a:pt x="0" y="5400"/>
                </a:lnTo>
                <a:close/>
              </a:path>
            </a:pathLst>
          </a:custGeom>
          <a:solidFill>
            <a:srgbClr val="00B0F0"/>
          </a:solidFill>
          <a:ln w="12700">
            <a:miter lim="400000"/>
          </a:ln>
          <a:effectLst>
            <a:outerShdw blurRad="50800" dist="38100" dir="2700000" algn="tl" rotWithShape="0">
              <a:prstClr val="black">
                <a:alpha val="40000"/>
              </a:prstClr>
            </a:outerShdw>
          </a:effectLst>
        </p:spPr>
        <p:txBody>
          <a:bodyPr lIns="67733" tIns="67733" rIns="67733" bIns="67733" anchor="ctr"/>
          <a:lstStyle/>
          <a:p>
            <a:pPr defTabSz="1100656">
              <a:defRPr sz="3200">
                <a:latin typeface="+mn-lt"/>
                <a:ea typeface="+mn-ea"/>
                <a:cs typeface="+mn-cs"/>
                <a:sym typeface="Helvetica Light"/>
              </a:defRPr>
            </a:pPr>
            <a:endParaRPr sz="4267"/>
          </a:p>
        </p:txBody>
      </p:sp>
      <p:sp>
        <p:nvSpPr>
          <p:cNvPr id="67" name="Shape 2938"/>
          <p:cNvSpPr/>
          <p:nvPr/>
        </p:nvSpPr>
        <p:spPr>
          <a:xfrm>
            <a:off x="3105405" y="4349434"/>
            <a:ext cx="1332832" cy="1539022"/>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5400"/>
                </a:lnTo>
                <a:lnTo>
                  <a:pt x="21600" y="16200"/>
                </a:lnTo>
                <a:lnTo>
                  <a:pt x="10800" y="21600"/>
                </a:lnTo>
                <a:lnTo>
                  <a:pt x="0" y="16200"/>
                </a:lnTo>
                <a:lnTo>
                  <a:pt x="0" y="5400"/>
                </a:lnTo>
                <a:close/>
              </a:path>
            </a:pathLst>
          </a:custGeom>
          <a:solidFill>
            <a:srgbClr val="FFC000"/>
          </a:solidFill>
          <a:ln w="12700">
            <a:miter lim="400000"/>
          </a:ln>
          <a:effectLst>
            <a:outerShdw blurRad="50800" dist="38100" dir="2700000" algn="tl" rotWithShape="0">
              <a:prstClr val="black">
                <a:alpha val="40000"/>
              </a:prstClr>
            </a:outerShdw>
          </a:effectLst>
        </p:spPr>
        <p:txBody>
          <a:bodyPr lIns="67733" tIns="67733" rIns="67733" bIns="67733" anchor="ctr"/>
          <a:lstStyle/>
          <a:p>
            <a:pPr defTabSz="1100656">
              <a:defRPr sz="3200">
                <a:latin typeface="+mn-lt"/>
                <a:ea typeface="+mn-ea"/>
                <a:cs typeface="+mn-cs"/>
                <a:sym typeface="Helvetica Light"/>
              </a:defRPr>
            </a:pPr>
            <a:endParaRPr sz="4267"/>
          </a:p>
        </p:txBody>
      </p:sp>
      <p:sp>
        <p:nvSpPr>
          <p:cNvPr id="68" name="Shape 2939"/>
          <p:cNvSpPr/>
          <p:nvPr/>
        </p:nvSpPr>
        <p:spPr>
          <a:xfrm>
            <a:off x="1704996" y="4349434"/>
            <a:ext cx="1332832" cy="1539022"/>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5400"/>
                </a:lnTo>
                <a:lnTo>
                  <a:pt x="21600" y="16200"/>
                </a:lnTo>
                <a:lnTo>
                  <a:pt x="10800" y="21600"/>
                </a:lnTo>
                <a:lnTo>
                  <a:pt x="0" y="16200"/>
                </a:lnTo>
                <a:lnTo>
                  <a:pt x="0" y="5400"/>
                </a:lnTo>
                <a:close/>
              </a:path>
            </a:pathLst>
          </a:custGeom>
          <a:solidFill>
            <a:srgbClr val="2F5698"/>
          </a:solidFill>
          <a:ln w="12700">
            <a:miter lim="400000"/>
          </a:ln>
          <a:effectLst>
            <a:outerShdw blurRad="50800" dist="38100" dir="2700000" algn="tl" rotWithShape="0">
              <a:prstClr val="black">
                <a:alpha val="40000"/>
              </a:prstClr>
            </a:outerShdw>
          </a:effectLst>
        </p:spPr>
        <p:txBody>
          <a:bodyPr lIns="67733" tIns="67733" rIns="67733" bIns="67733" anchor="ctr"/>
          <a:lstStyle/>
          <a:p>
            <a:pPr defTabSz="1100656">
              <a:defRPr sz="3200">
                <a:latin typeface="+mn-lt"/>
                <a:ea typeface="+mn-ea"/>
                <a:cs typeface="+mn-cs"/>
                <a:sym typeface="Helvetica Light"/>
              </a:defRPr>
            </a:pPr>
            <a:endParaRPr sz="4267"/>
          </a:p>
        </p:txBody>
      </p:sp>
      <p:sp>
        <p:nvSpPr>
          <p:cNvPr id="69" name="Shape 2940"/>
          <p:cNvSpPr/>
          <p:nvPr/>
        </p:nvSpPr>
        <p:spPr>
          <a:xfrm>
            <a:off x="3785513" y="3147375"/>
            <a:ext cx="1332832" cy="1539022"/>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5400"/>
                </a:lnTo>
                <a:lnTo>
                  <a:pt x="21600" y="16200"/>
                </a:lnTo>
                <a:lnTo>
                  <a:pt x="10800" y="21600"/>
                </a:lnTo>
                <a:lnTo>
                  <a:pt x="0" y="16200"/>
                </a:lnTo>
                <a:lnTo>
                  <a:pt x="0" y="5400"/>
                </a:lnTo>
                <a:close/>
              </a:path>
            </a:pathLst>
          </a:custGeom>
          <a:solidFill>
            <a:srgbClr val="A5A5A5"/>
          </a:solidFill>
          <a:ln w="12700">
            <a:miter lim="400000"/>
          </a:ln>
          <a:effectLst>
            <a:outerShdw blurRad="50800" dist="38100" dir="2700000" algn="tl" rotWithShape="0">
              <a:prstClr val="black">
                <a:alpha val="40000"/>
              </a:prstClr>
            </a:outerShdw>
          </a:effectLst>
        </p:spPr>
        <p:txBody>
          <a:bodyPr lIns="67733" tIns="67733" rIns="67733" bIns="67733" anchor="ctr"/>
          <a:lstStyle/>
          <a:p>
            <a:pPr defTabSz="1100656">
              <a:defRPr sz="3200">
                <a:latin typeface="+mn-lt"/>
                <a:ea typeface="+mn-ea"/>
                <a:cs typeface="+mn-cs"/>
                <a:sym typeface="Helvetica Light"/>
              </a:defRPr>
            </a:pPr>
            <a:endParaRPr sz="4267"/>
          </a:p>
        </p:txBody>
      </p:sp>
      <p:sp>
        <p:nvSpPr>
          <p:cNvPr id="70" name="Shape 2941"/>
          <p:cNvSpPr/>
          <p:nvPr/>
        </p:nvSpPr>
        <p:spPr>
          <a:xfrm>
            <a:off x="1008563" y="3147375"/>
            <a:ext cx="1332832" cy="1539022"/>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5400"/>
                </a:lnTo>
                <a:lnTo>
                  <a:pt x="21600" y="16200"/>
                </a:lnTo>
                <a:lnTo>
                  <a:pt x="10800" y="21600"/>
                </a:lnTo>
                <a:lnTo>
                  <a:pt x="0" y="16200"/>
                </a:lnTo>
                <a:lnTo>
                  <a:pt x="0" y="5400"/>
                </a:lnTo>
                <a:close/>
              </a:path>
            </a:pathLst>
          </a:custGeom>
          <a:solidFill>
            <a:srgbClr val="385723"/>
          </a:solidFill>
          <a:ln w="12700">
            <a:miter lim="400000"/>
          </a:ln>
          <a:effectLst>
            <a:outerShdw blurRad="50800" dist="38100" dir="2700000" algn="tl" rotWithShape="0">
              <a:prstClr val="black">
                <a:alpha val="40000"/>
              </a:prstClr>
            </a:outerShdw>
          </a:effectLst>
        </p:spPr>
        <p:txBody>
          <a:bodyPr lIns="67733" tIns="67733" rIns="67733" bIns="67733" anchor="ctr"/>
          <a:lstStyle/>
          <a:p>
            <a:pPr defTabSz="1100656">
              <a:defRPr sz="3200">
                <a:latin typeface="+mn-lt"/>
                <a:ea typeface="+mn-ea"/>
                <a:cs typeface="+mn-cs"/>
                <a:sym typeface="Helvetica Light"/>
              </a:defRPr>
            </a:pPr>
            <a:endParaRPr sz="4267"/>
          </a:p>
        </p:txBody>
      </p:sp>
      <p:pic>
        <p:nvPicPr>
          <p:cNvPr id="54" name="Picture 5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91878" y="2401801"/>
            <a:ext cx="731520" cy="580749"/>
          </a:xfrm>
          <a:prstGeom prst="rect">
            <a:avLst/>
          </a:prstGeom>
          <a:effectLst>
            <a:outerShdw blurRad="50800" dist="38100" dir="2700000" algn="tl" rotWithShape="0">
              <a:prstClr val="black">
                <a:alpha val="40000"/>
              </a:prstClr>
            </a:outerShdw>
          </a:effectLst>
        </p:spPr>
      </p:pic>
      <p:sp>
        <p:nvSpPr>
          <p:cNvPr id="59" name="Freeform 62"/>
          <p:cNvSpPr>
            <a:spLocks noChangeAspect="1" noEditPoints="1"/>
          </p:cNvSpPr>
          <p:nvPr/>
        </p:nvSpPr>
        <p:spPr bwMode="auto">
          <a:xfrm>
            <a:off x="2007112" y="4742548"/>
            <a:ext cx="725718" cy="731520"/>
          </a:xfrm>
          <a:custGeom>
            <a:avLst/>
            <a:gdLst/>
            <a:ahLst/>
            <a:cxnLst>
              <a:cxn ang="0">
                <a:pos x="58" y="33"/>
              </a:cxn>
              <a:cxn ang="0">
                <a:pos x="57" y="34"/>
              </a:cxn>
              <a:cxn ang="0">
                <a:pos x="50" y="35"/>
              </a:cxn>
              <a:cxn ang="0">
                <a:pos x="49" y="39"/>
              </a:cxn>
              <a:cxn ang="0">
                <a:pos x="53" y="44"/>
              </a:cxn>
              <a:cxn ang="0">
                <a:pos x="53" y="45"/>
              </a:cxn>
              <a:cxn ang="0">
                <a:pos x="53" y="46"/>
              </a:cxn>
              <a:cxn ang="0">
                <a:pos x="45" y="53"/>
              </a:cxn>
              <a:cxn ang="0">
                <a:pos x="44" y="52"/>
              </a:cxn>
              <a:cxn ang="0">
                <a:pos x="39" y="48"/>
              </a:cxn>
              <a:cxn ang="0">
                <a:pos x="36" y="50"/>
              </a:cxn>
              <a:cxn ang="0">
                <a:pos x="34" y="57"/>
              </a:cxn>
              <a:cxn ang="0">
                <a:pos x="33" y="58"/>
              </a:cxn>
              <a:cxn ang="0">
                <a:pos x="25" y="58"/>
              </a:cxn>
              <a:cxn ang="0">
                <a:pos x="23" y="57"/>
              </a:cxn>
              <a:cxn ang="0">
                <a:pos x="22" y="50"/>
              </a:cxn>
              <a:cxn ang="0">
                <a:pos x="19" y="48"/>
              </a:cxn>
              <a:cxn ang="0">
                <a:pos x="14" y="52"/>
              </a:cxn>
              <a:cxn ang="0">
                <a:pos x="13" y="53"/>
              </a:cxn>
              <a:cxn ang="0">
                <a:pos x="12" y="52"/>
              </a:cxn>
              <a:cxn ang="0">
                <a:pos x="5" y="46"/>
              </a:cxn>
              <a:cxn ang="0">
                <a:pos x="5" y="45"/>
              </a:cxn>
              <a:cxn ang="0">
                <a:pos x="5" y="44"/>
              </a:cxn>
              <a:cxn ang="0">
                <a:pos x="9" y="39"/>
              </a:cxn>
              <a:cxn ang="0">
                <a:pos x="8" y="35"/>
              </a:cxn>
              <a:cxn ang="0">
                <a:pos x="1" y="34"/>
              </a:cxn>
              <a:cxn ang="0">
                <a:pos x="0" y="33"/>
              </a:cxn>
              <a:cxn ang="0">
                <a:pos x="0" y="24"/>
              </a:cxn>
              <a:cxn ang="0">
                <a:pos x="1" y="23"/>
              </a:cxn>
              <a:cxn ang="0">
                <a:pos x="8" y="22"/>
              </a:cxn>
              <a:cxn ang="0">
                <a:pos x="9" y="18"/>
              </a:cxn>
              <a:cxn ang="0">
                <a:pos x="5" y="13"/>
              </a:cxn>
              <a:cxn ang="0">
                <a:pos x="5" y="12"/>
              </a:cxn>
              <a:cxn ang="0">
                <a:pos x="5" y="11"/>
              </a:cxn>
              <a:cxn ang="0">
                <a:pos x="13" y="5"/>
              </a:cxn>
              <a:cxn ang="0">
                <a:pos x="14" y="5"/>
              </a:cxn>
              <a:cxn ang="0">
                <a:pos x="19" y="9"/>
              </a:cxn>
              <a:cxn ang="0">
                <a:pos x="22" y="8"/>
              </a:cxn>
              <a:cxn ang="0">
                <a:pos x="23" y="1"/>
              </a:cxn>
              <a:cxn ang="0">
                <a:pos x="25" y="0"/>
              </a:cxn>
              <a:cxn ang="0">
                <a:pos x="33" y="0"/>
              </a:cxn>
              <a:cxn ang="0">
                <a:pos x="34" y="1"/>
              </a:cxn>
              <a:cxn ang="0">
                <a:pos x="36" y="8"/>
              </a:cxn>
              <a:cxn ang="0">
                <a:pos x="39" y="9"/>
              </a:cxn>
              <a:cxn ang="0">
                <a:pos x="44" y="5"/>
              </a:cxn>
              <a:cxn ang="0">
                <a:pos x="45" y="5"/>
              </a:cxn>
              <a:cxn ang="0">
                <a:pos x="46" y="5"/>
              </a:cxn>
              <a:cxn ang="0">
                <a:pos x="52" y="12"/>
              </a:cxn>
              <a:cxn ang="0">
                <a:pos x="53" y="12"/>
              </a:cxn>
              <a:cxn ang="0">
                <a:pos x="52" y="13"/>
              </a:cxn>
              <a:cxn ang="0">
                <a:pos x="48" y="18"/>
              </a:cxn>
              <a:cxn ang="0">
                <a:pos x="50" y="22"/>
              </a:cxn>
              <a:cxn ang="0">
                <a:pos x="57" y="23"/>
              </a:cxn>
              <a:cxn ang="0">
                <a:pos x="58" y="25"/>
              </a:cxn>
              <a:cxn ang="0">
                <a:pos x="58" y="33"/>
              </a:cxn>
              <a:cxn ang="0">
                <a:pos x="29" y="19"/>
              </a:cxn>
              <a:cxn ang="0">
                <a:pos x="19" y="29"/>
              </a:cxn>
              <a:cxn ang="0">
                <a:pos x="29" y="38"/>
              </a:cxn>
              <a:cxn ang="0">
                <a:pos x="39" y="29"/>
              </a:cxn>
              <a:cxn ang="0">
                <a:pos x="29" y="19"/>
              </a:cxn>
            </a:cxnLst>
            <a:rect l="0" t="0" r="r" b="b"/>
            <a:pathLst>
              <a:path w="58" h="58">
                <a:moveTo>
                  <a:pt x="58" y="33"/>
                </a:moveTo>
                <a:cubicBezTo>
                  <a:pt x="58" y="34"/>
                  <a:pt x="58" y="34"/>
                  <a:pt x="57" y="34"/>
                </a:cubicBezTo>
                <a:cubicBezTo>
                  <a:pt x="50" y="35"/>
                  <a:pt x="50" y="35"/>
                  <a:pt x="50" y="35"/>
                </a:cubicBezTo>
                <a:cubicBezTo>
                  <a:pt x="50" y="37"/>
                  <a:pt x="49" y="38"/>
                  <a:pt x="49" y="39"/>
                </a:cubicBezTo>
                <a:cubicBezTo>
                  <a:pt x="50" y="41"/>
                  <a:pt x="51" y="42"/>
                  <a:pt x="53" y="44"/>
                </a:cubicBezTo>
                <a:cubicBezTo>
                  <a:pt x="53" y="44"/>
                  <a:pt x="53" y="45"/>
                  <a:pt x="53" y="45"/>
                </a:cubicBezTo>
                <a:cubicBezTo>
                  <a:pt x="53" y="45"/>
                  <a:pt x="53" y="46"/>
                  <a:pt x="53" y="46"/>
                </a:cubicBezTo>
                <a:cubicBezTo>
                  <a:pt x="52" y="47"/>
                  <a:pt x="47" y="53"/>
                  <a:pt x="45" y="53"/>
                </a:cubicBezTo>
                <a:cubicBezTo>
                  <a:pt x="45" y="53"/>
                  <a:pt x="45" y="53"/>
                  <a:pt x="44" y="52"/>
                </a:cubicBezTo>
                <a:cubicBezTo>
                  <a:pt x="39" y="48"/>
                  <a:pt x="39" y="48"/>
                  <a:pt x="39" y="48"/>
                </a:cubicBezTo>
                <a:cubicBezTo>
                  <a:pt x="38" y="49"/>
                  <a:pt x="37" y="49"/>
                  <a:pt x="36" y="50"/>
                </a:cubicBezTo>
                <a:cubicBezTo>
                  <a:pt x="35" y="52"/>
                  <a:pt x="35" y="55"/>
                  <a:pt x="34" y="57"/>
                </a:cubicBezTo>
                <a:cubicBezTo>
                  <a:pt x="34" y="57"/>
                  <a:pt x="34" y="58"/>
                  <a:pt x="33" y="58"/>
                </a:cubicBezTo>
                <a:cubicBezTo>
                  <a:pt x="25" y="58"/>
                  <a:pt x="25" y="58"/>
                  <a:pt x="25" y="58"/>
                </a:cubicBezTo>
                <a:cubicBezTo>
                  <a:pt x="24" y="58"/>
                  <a:pt x="23" y="57"/>
                  <a:pt x="23" y="57"/>
                </a:cubicBezTo>
                <a:cubicBezTo>
                  <a:pt x="22" y="50"/>
                  <a:pt x="22" y="50"/>
                  <a:pt x="22" y="50"/>
                </a:cubicBezTo>
                <a:cubicBezTo>
                  <a:pt x="21" y="49"/>
                  <a:pt x="20" y="49"/>
                  <a:pt x="19" y="48"/>
                </a:cubicBezTo>
                <a:cubicBezTo>
                  <a:pt x="14" y="52"/>
                  <a:pt x="14" y="52"/>
                  <a:pt x="14" y="52"/>
                </a:cubicBezTo>
                <a:cubicBezTo>
                  <a:pt x="13" y="53"/>
                  <a:pt x="13" y="53"/>
                  <a:pt x="13" y="53"/>
                </a:cubicBezTo>
                <a:cubicBezTo>
                  <a:pt x="12" y="53"/>
                  <a:pt x="12" y="53"/>
                  <a:pt x="12" y="52"/>
                </a:cubicBezTo>
                <a:cubicBezTo>
                  <a:pt x="10" y="50"/>
                  <a:pt x="7" y="48"/>
                  <a:pt x="5" y="46"/>
                </a:cubicBezTo>
                <a:cubicBezTo>
                  <a:pt x="5" y="46"/>
                  <a:pt x="5" y="45"/>
                  <a:pt x="5" y="45"/>
                </a:cubicBezTo>
                <a:cubicBezTo>
                  <a:pt x="5" y="45"/>
                  <a:pt x="5" y="44"/>
                  <a:pt x="5" y="44"/>
                </a:cubicBezTo>
                <a:cubicBezTo>
                  <a:pt x="7" y="42"/>
                  <a:pt x="8" y="41"/>
                  <a:pt x="9" y="39"/>
                </a:cubicBezTo>
                <a:cubicBezTo>
                  <a:pt x="9" y="38"/>
                  <a:pt x="8" y="37"/>
                  <a:pt x="8" y="35"/>
                </a:cubicBezTo>
                <a:cubicBezTo>
                  <a:pt x="1" y="34"/>
                  <a:pt x="1" y="34"/>
                  <a:pt x="1" y="34"/>
                </a:cubicBezTo>
                <a:cubicBezTo>
                  <a:pt x="0" y="34"/>
                  <a:pt x="0" y="33"/>
                  <a:pt x="0" y="33"/>
                </a:cubicBezTo>
                <a:cubicBezTo>
                  <a:pt x="0" y="24"/>
                  <a:pt x="0" y="24"/>
                  <a:pt x="0" y="24"/>
                </a:cubicBezTo>
                <a:cubicBezTo>
                  <a:pt x="0" y="24"/>
                  <a:pt x="0" y="23"/>
                  <a:pt x="1" y="23"/>
                </a:cubicBezTo>
                <a:cubicBezTo>
                  <a:pt x="8" y="22"/>
                  <a:pt x="8" y="22"/>
                  <a:pt x="8" y="22"/>
                </a:cubicBezTo>
                <a:cubicBezTo>
                  <a:pt x="8" y="21"/>
                  <a:pt x="9" y="20"/>
                  <a:pt x="9" y="18"/>
                </a:cubicBezTo>
                <a:cubicBezTo>
                  <a:pt x="8" y="17"/>
                  <a:pt x="7" y="15"/>
                  <a:pt x="5" y="13"/>
                </a:cubicBezTo>
                <a:cubicBezTo>
                  <a:pt x="5" y="13"/>
                  <a:pt x="5" y="13"/>
                  <a:pt x="5" y="12"/>
                </a:cubicBezTo>
                <a:cubicBezTo>
                  <a:pt x="5" y="12"/>
                  <a:pt x="5" y="12"/>
                  <a:pt x="5" y="11"/>
                </a:cubicBezTo>
                <a:cubicBezTo>
                  <a:pt x="6" y="10"/>
                  <a:pt x="11" y="5"/>
                  <a:pt x="13" y="5"/>
                </a:cubicBezTo>
                <a:cubicBezTo>
                  <a:pt x="13" y="5"/>
                  <a:pt x="13" y="5"/>
                  <a:pt x="14" y="5"/>
                </a:cubicBezTo>
                <a:cubicBezTo>
                  <a:pt x="19" y="9"/>
                  <a:pt x="19" y="9"/>
                  <a:pt x="19" y="9"/>
                </a:cubicBezTo>
                <a:cubicBezTo>
                  <a:pt x="20" y="9"/>
                  <a:pt x="21" y="8"/>
                  <a:pt x="22" y="8"/>
                </a:cubicBezTo>
                <a:cubicBezTo>
                  <a:pt x="22" y="5"/>
                  <a:pt x="23" y="3"/>
                  <a:pt x="23" y="1"/>
                </a:cubicBezTo>
                <a:cubicBezTo>
                  <a:pt x="23" y="0"/>
                  <a:pt x="24" y="0"/>
                  <a:pt x="25" y="0"/>
                </a:cubicBezTo>
                <a:cubicBezTo>
                  <a:pt x="33" y="0"/>
                  <a:pt x="33" y="0"/>
                  <a:pt x="33" y="0"/>
                </a:cubicBezTo>
                <a:cubicBezTo>
                  <a:pt x="34" y="0"/>
                  <a:pt x="34" y="0"/>
                  <a:pt x="34" y="1"/>
                </a:cubicBezTo>
                <a:cubicBezTo>
                  <a:pt x="36" y="8"/>
                  <a:pt x="36" y="8"/>
                  <a:pt x="36" y="8"/>
                </a:cubicBezTo>
                <a:cubicBezTo>
                  <a:pt x="37" y="8"/>
                  <a:pt x="38" y="9"/>
                  <a:pt x="39" y="9"/>
                </a:cubicBezTo>
                <a:cubicBezTo>
                  <a:pt x="44" y="5"/>
                  <a:pt x="44" y="5"/>
                  <a:pt x="44" y="5"/>
                </a:cubicBezTo>
                <a:cubicBezTo>
                  <a:pt x="45" y="5"/>
                  <a:pt x="45" y="5"/>
                  <a:pt x="45" y="5"/>
                </a:cubicBezTo>
                <a:cubicBezTo>
                  <a:pt x="46" y="5"/>
                  <a:pt x="46" y="5"/>
                  <a:pt x="46" y="5"/>
                </a:cubicBezTo>
                <a:cubicBezTo>
                  <a:pt x="48" y="7"/>
                  <a:pt x="51" y="9"/>
                  <a:pt x="52" y="12"/>
                </a:cubicBezTo>
                <a:cubicBezTo>
                  <a:pt x="53" y="12"/>
                  <a:pt x="53" y="12"/>
                  <a:pt x="53" y="12"/>
                </a:cubicBezTo>
                <a:cubicBezTo>
                  <a:pt x="53" y="13"/>
                  <a:pt x="53" y="13"/>
                  <a:pt x="52" y="13"/>
                </a:cubicBezTo>
                <a:cubicBezTo>
                  <a:pt x="51" y="15"/>
                  <a:pt x="50" y="17"/>
                  <a:pt x="48" y="18"/>
                </a:cubicBezTo>
                <a:cubicBezTo>
                  <a:pt x="49" y="20"/>
                  <a:pt x="50" y="21"/>
                  <a:pt x="50" y="22"/>
                </a:cubicBezTo>
                <a:cubicBezTo>
                  <a:pt x="57" y="23"/>
                  <a:pt x="57" y="23"/>
                  <a:pt x="57" y="23"/>
                </a:cubicBezTo>
                <a:cubicBezTo>
                  <a:pt x="58" y="23"/>
                  <a:pt x="58" y="24"/>
                  <a:pt x="58" y="25"/>
                </a:cubicBezTo>
                <a:lnTo>
                  <a:pt x="58" y="33"/>
                </a:lnTo>
                <a:close/>
                <a:moveTo>
                  <a:pt x="29" y="19"/>
                </a:moveTo>
                <a:cubicBezTo>
                  <a:pt x="24" y="19"/>
                  <a:pt x="19" y="23"/>
                  <a:pt x="19" y="29"/>
                </a:cubicBezTo>
                <a:cubicBezTo>
                  <a:pt x="19" y="34"/>
                  <a:pt x="24" y="38"/>
                  <a:pt x="29" y="38"/>
                </a:cubicBezTo>
                <a:cubicBezTo>
                  <a:pt x="34" y="38"/>
                  <a:pt x="39" y="34"/>
                  <a:pt x="39" y="29"/>
                </a:cubicBezTo>
                <a:cubicBezTo>
                  <a:pt x="39" y="23"/>
                  <a:pt x="34" y="19"/>
                  <a:pt x="29" y="19"/>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accent4"/>
              </a:solidFill>
            </a:endParaRPr>
          </a:p>
        </p:txBody>
      </p:sp>
      <p:sp>
        <p:nvSpPr>
          <p:cNvPr id="60" name="Freeform 132"/>
          <p:cNvSpPr>
            <a:spLocks noChangeAspect="1" noEditPoints="1"/>
          </p:cNvSpPr>
          <p:nvPr/>
        </p:nvSpPr>
        <p:spPr bwMode="auto">
          <a:xfrm>
            <a:off x="4072477" y="3554228"/>
            <a:ext cx="731520" cy="699712"/>
          </a:xfrm>
          <a:custGeom>
            <a:avLst/>
            <a:gdLst/>
            <a:ahLst/>
            <a:cxnLst>
              <a:cxn ang="0">
                <a:pos x="62" y="31"/>
              </a:cxn>
              <a:cxn ang="0">
                <a:pos x="62" y="31"/>
              </a:cxn>
              <a:cxn ang="0">
                <a:pos x="54" y="27"/>
              </a:cxn>
              <a:cxn ang="0">
                <a:pos x="45" y="33"/>
              </a:cxn>
              <a:cxn ang="0">
                <a:pos x="44" y="35"/>
              </a:cxn>
              <a:cxn ang="0">
                <a:pos x="43" y="35"/>
              </a:cxn>
              <a:cxn ang="0">
                <a:pos x="42" y="35"/>
              </a:cxn>
              <a:cxn ang="0">
                <a:pos x="41" y="33"/>
              </a:cxn>
              <a:cxn ang="0">
                <a:pos x="32" y="27"/>
              </a:cxn>
              <a:cxn ang="0">
                <a:pos x="23" y="33"/>
              </a:cxn>
              <a:cxn ang="0">
                <a:pos x="22" y="35"/>
              </a:cxn>
              <a:cxn ang="0">
                <a:pos x="21" y="35"/>
              </a:cxn>
              <a:cxn ang="0">
                <a:pos x="20" y="35"/>
              </a:cxn>
              <a:cxn ang="0">
                <a:pos x="19" y="33"/>
              </a:cxn>
              <a:cxn ang="0">
                <a:pos x="10" y="27"/>
              </a:cxn>
              <a:cxn ang="0">
                <a:pos x="3" y="31"/>
              </a:cxn>
              <a:cxn ang="0">
                <a:pos x="2" y="31"/>
              </a:cxn>
              <a:cxn ang="0">
                <a:pos x="0" y="30"/>
              </a:cxn>
              <a:cxn ang="0">
                <a:pos x="0" y="30"/>
              </a:cxn>
              <a:cxn ang="0">
                <a:pos x="32" y="7"/>
              </a:cxn>
              <a:cxn ang="0">
                <a:pos x="64" y="30"/>
              </a:cxn>
              <a:cxn ang="0">
                <a:pos x="64" y="30"/>
              </a:cxn>
              <a:cxn ang="0">
                <a:pos x="62" y="31"/>
              </a:cxn>
              <a:cxn ang="0">
                <a:pos x="34" y="51"/>
              </a:cxn>
              <a:cxn ang="0">
                <a:pos x="25" y="61"/>
              </a:cxn>
              <a:cxn ang="0">
                <a:pos x="15" y="51"/>
              </a:cxn>
              <a:cxn ang="0">
                <a:pos x="17" y="49"/>
              </a:cxn>
              <a:cxn ang="0">
                <a:pos x="20" y="51"/>
              </a:cxn>
              <a:cxn ang="0">
                <a:pos x="25" y="56"/>
              </a:cxn>
              <a:cxn ang="0">
                <a:pos x="30" y="51"/>
              </a:cxn>
              <a:cxn ang="0">
                <a:pos x="30" y="29"/>
              </a:cxn>
              <a:cxn ang="0">
                <a:pos x="32" y="29"/>
              </a:cxn>
              <a:cxn ang="0">
                <a:pos x="34" y="29"/>
              </a:cxn>
              <a:cxn ang="0">
                <a:pos x="34" y="51"/>
              </a:cxn>
              <a:cxn ang="0">
                <a:pos x="34" y="6"/>
              </a:cxn>
              <a:cxn ang="0">
                <a:pos x="32" y="6"/>
              </a:cxn>
              <a:cxn ang="0">
                <a:pos x="30" y="6"/>
              </a:cxn>
              <a:cxn ang="0">
                <a:pos x="30" y="3"/>
              </a:cxn>
              <a:cxn ang="0">
                <a:pos x="32" y="0"/>
              </a:cxn>
              <a:cxn ang="0">
                <a:pos x="34" y="3"/>
              </a:cxn>
              <a:cxn ang="0">
                <a:pos x="34" y="6"/>
              </a:cxn>
            </a:cxnLst>
            <a:rect l="0" t="0" r="r" b="b"/>
            <a:pathLst>
              <a:path w="64" h="61">
                <a:moveTo>
                  <a:pt x="62" y="31"/>
                </a:moveTo>
                <a:cubicBezTo>
                  <a:pt x="62" y="31"/>
                  <a:pt x="62" y="31"/>
                  <a:pt x="62" y="31"/>
                </a:cubicBezTo>
                <a:cubicBezTo>
                  <a:pt x="59" y="29"/>
                  <a:pt x="57" y="27"/>
                  <a:pt x="54" y="27"/>
                </a:cubicBezTo>
                <a:cubicBezTo>
                  <a:pt x="51" y="27"/>
                  <a:pt x="47" y="30"/>
                  <a:pt x="45" y="33"/>
                </a:cubicBezTo>
                <a:cubicBezTo>
                  <a:pt x="45" y="33"/>
                  <a:pt x="45" y="34"/>
                  <a:pt x="44" y="35"/>
                </a:cubicBezTo>
                <a:cubicBezTo>
                  <a:pt x="44" y="35"/>
                  <a:pt x="44" y="35"/>
                  <a:pt x="43" y="35"/>
                </a:cubicBezTo>
                <a:cubicBezTo>
                  <a:pt x="43" y="35"/>
                  <a:pt x="42" y="35"/>
                  <a:pt x="42" y="35"/>
                </a:cubicBezTo>
                <a:cubicBezTo>
                  <a:pt x="42" y="34"/>
                  <a:pt x="41" y="33"/>
                  <a:pt x="41" y="33"/>
                </a:cubicBezTo>
                <a:cubicBezTo>
                  <a:pt x="39" y="30"/>
                  <a:pt x="36" y="27"/>
                  <a:pt x="32" y="27"/>
                </a:cubicBezTo>
                <a:cubicBezTo>
                  <a:pt x="28" y="27"/>
                  <a:pt x="25" y="30"/>
                  <a:pt x="23" y="33"/>
                </a:cubicBezTo>
                <a:cubicBezTo>
                  <a:pt x="23" y="33"/>
                  <a:pt x="22" y="34"/>
                  <a:pt x="22" y="35"/>
                </a:cubicBezTo>
                <a:cubicBezTo>
                  <a:pt x="22" y="35"/>
                  <a:pt x="22" y="35"/>
                  <a:pt x="21" y="35"/>
                </a:cubicBezTo>
                <a:cubicBezTo>
                  <a:pt x="20" y="35"/>
                  <a:pt x="20" y="35"/>
                  <a:pt x="20" y="35"/>
                </a:cubicBezTo>
                <a:cubicBezTo>
                  <a:pt x="19" y="34"/>
                  <a:pt x="19" y="33"/>
                  <a:pt x="19" y="33"/>
                </a:cubicBezTo>
                <a:cubicBezTo>
                  <a:pt x="17" y="30"/>
                  <a:pt x="14" y="27"/>
                  <a:pt x="10" y="27"/>
                </a:cubicBezTo>
                <a:cubicBezTo>
                  <a:pt x="7" y="27"/>
                  <a:pt x="5" y="29"/>
                  <a:pt x="3" y="31"/>
                </a:cubicBezTo>
                <a:cubicBezTo>
                  <a:pt x="2" y="31"/>
                  <a:pt x="2" y="31"/>
                  <a:pt x="2" y="31"/>
                </a:cubicBezTo>
                <a:cubicBezTo>
                  <a:pt x="1" y="31"/>
                  <a:pt x="0" y="31"/>
                  <a:pt x="0" y="30"/>
                </a:cubicBezTo>
                <a:cubicBezTo>
                  <a:pt x="0" y="30"/>
                  <a:pt x="0" y="30"/>
                  <a:pt x="0" y="30"/>
                </a:cubicBezTo>
                <a:cubicBezTo>
                  <a:pt x="4" y="16"/>
                  <a:pt x="18" y="7"/>
                  <a:pt x="32" y="7"/>
                </a:cubicBezTo>
                <a:cubicBezTo>
                  <a:pt x="46" y="7"/>
                  <a:pt x="60" y="16"/>
                  <a:pt x="64" y="30"/>
                </a:cubicBezTo>
                <a:cubicBezTo>
                  <a:pt x="64" y="30"/>
                  <a:pt x="64" y="30"/>
                  <a:pt x="64" y="30"/>
                </a:cubicBezTo>
                <a:cubicBezTo>
                  <a:pt x="64" y="31"/>
                  <a:pt x="63" y="31"/>
                  <a:pt x="62" y="31"/>
                </a:cubicBezTo>
                <a:close/>
                <a:moveTo>
                  <a:pt x="34" y="51"/>
                </a:moveTo>
                <a:cubicBezTo>
                  <a:pt x="34" y="56"/>
                  <a:pt x="30" y="61"/>
                  <a:pt x="25" y="61"/>
                </a:cubicBezTo>
                <a:cubicBezTo>
                  <a:pt x="19" y="61"/>
                  <a:pt x="15" y="56"/>
                  <a:pt x="15" y="51"/>
                </a:cubicBezTo>
                <a:cubicBezTo>
                  <a:pt x="15" y="50"/>
                  <a:pt x="16" y="49"/>
                  <a:pt x="17" y="49"/>
                </a:cubicBezTo>
                <a:cubicBezTo>
                  <a:pt x="19" y="49"/>
                  <a:pt x="20" y="50"/>
                  <a:pt x="20" y="51"/>
                </a:cubicBezTo>
                <a:cubicBezTo>
                  <a:pt x="20" y="54"/>
                  <a:pt x="22" y="56"/>
                  <a:pt x="25" y="56"/>
                </a:cubicBezTo>
                <a:cubicBezTo>
                  <a:pt x="27" y="56"/>
                  <a:pt x="30" y="54"/>
                  <a:pt x="30" y="51"/>
                </a:cubicBezTo>
                <a:cubicBezTo>
                  <a:pt x="30" y="29"/>
                  <a:pt x="30" y="29"/>
                  <a:pt x="30" y="29"/>
                </a:cubicBezTo>
                <a:cubicBezTo>
                  <a:pt x="30" y="29"/>
                  <a:pt x="31" y="29"/>
                  <a:pt x="32" y="29"/>
                </a:cubicBezTo>
                <a:cubicBezTo>
                  <a:pt x="33" y="29"/>
                  <a:pt x="34" y="29"/>
                  <a:pt x="34" y="29"/>
                </a:cubicBezTo>
                <a:lnTo>
                  <a:pt x="34" y="51"/>
                </a:lnTo>
                <a:close/>
                <a:moveTo>
                  <a:pt x="34" y="6"/>
                </a:moveTo>
                <a:cubicBezTo>
                  <a:pt x="34" y="6"/>
                  <a:pt x="33" y="6"/>
                  <a:pt x="32" y="6"/>
                </a:cubicBezTo>
                <a:cubicBezTo>
                  <a:pt x="31" y="6"/>
                  <a:pt x="30" y="6"/>
                  <a:pt x="30" y="6"/>
                </a:cubicBezTo>
                <a:cubicBezTo>
                  <a:pt x="30" y="3"/>
                  <a:pt x="30" y="3"/>
                  <a:pt x="30" y="3"/>
                </a:cubicBezTo>
                <a:cubicBezTo>
                  <a:pt x="30" y="1"/>
                  <a:pt x="31" y="0"/>
                  <a:pt x="32" y="0"/>
                </a:cubicBezTo>
                <a:cubicBezTo>
                  <a:pt x="33" y="0"/>
                  <a:pt x="34" y="1"/>
                  <a:pt x="34" y="3"/>
                </a:cubicBezTo>
                <a:lnTo>
                  <a:pt x="34" y="6"/>
                </a:ln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accent4"/>
              </a:solidFill>
            </a:endParaRPr>
          </a:p>
        </p:txBody>
      </p:sp>
      <p:grpSp>
        <p:nvGrpSpPr>
          <p:cNvPr id="61" name="Group 349"/>
          <p:cNvGrpSpPr/>
          <p:nvPr/>
        </p:nvGrpSpPr>
        <p:grpSpPr>
          <a:xfrm>
            <a:off x="3440164" y="2400861"/>
            <a:ext cx="600976" cy="607440"/>
            <a:chOff x="2163763" y="2366963"/>
            <a:chExt cx="442913" cy="447676"/>
          </a:xfrm>
          <a:solidFill>
            <a:schemeClr val="bg1"/>
          </a:solidFill>
          <a:effectLst>
            <a:outerShdw blurRad="50800" dist="38100" dir="2700000" algn="tl" rotWithShape="0">
              <a:prstClr val="black">
                <a:alpha val="40000"/>
              </a:prstClr>
            </a:outerShdw>
          </a:effectLst>
        </p:grpSpPr>
        <p:sp>
          <p:nvSpPr>
            <p:cNvPr id="62" name="Freeform 312"/>
            <p:cNvSpPr>
              <a:spLocks noEditPoints="1"/>
            </p:cNvSpPr>
            <p:nvPr/>
          </p:nvSpPr>
          <p:spPr bwMode="auto">
            <a:xfrm>
              <a:off x="2163763" y="2600326"/>
              <a:ext cx="217488" cy="214313"/>
            </a:xfrm>
            <a:custGeom>
              <a:avLst/>
              <a:gdLst/>
              <a:ahLst/>
              <a:cxnLst>
                <a:cxn ang="0">
                  <a:pos x="57" y="12"/>
                </a:cxn>
                <a:cxn ang="0">
                  <a:pos x="51" y="7"/>
                </a:cxn>
                <a:cxn ang="0">
                  <a:pos x="49" y="9"/>
                </a:cxn>
                <a:cxn ang="0">
                  <a:pos x="51" y="7"/>
                </a:cxn>
                <a:cxn ang="0">
                  <a:pos x="50" y="7"/>
                </a:cxn>
                <a:cxn ang="0">
                  <a:pos x="46" y="1"/>
                </a:cxn>
                <a:cxn ang="0">
                  <a:pos x="43" y="3"/>
                </a:cxn>
                <a:cxn ang="0">
                  <a:pos x="46" y="1"/>
                </a:cxn>
                <a:cxn ang="0">
                  <a:pos x="42" y="1"/>
                </a:cxn>
                <a:cxn ang="0">
                  <a:pos x="41" y="1"/>
                </a:cxn>
                <a:cxn ang="0">
                  <a:pos x="31" y="11"/>
                </a:cxn>
                <a:cxn ang="0">
                  <a:pos x="31" y="11"/>
                </a:cxn>
                <a:cxn ang="0">
                  <a:pos x="31" y="11"/>
                </a:cxn>
                <a:cxn ang="0">
                  <a:pos x="27" y="16"/>
                </a:cxn>
                <a:cxn ang="0">
                  <a:pos x="0" y="54"/>
                </a:cxn>
                <a:cxn ang="0">
                  <a:pos x="0" y="54"/>
                </a:cxn>
                <a:cxn ang="0">
                  <a:pos x="2" y="57"/>
                </a:cxn>
                <a:cxn ang="0">
                  <a:pos x="3" y="57"/>
                </a:cxn>
                <a:cxn ang="0">
                  <a:pos x="24" y="47"/>
                </a:cxn>
                <a:cxn ang="0">
                  <a:pos x="47" y="27"/>
                </a:cxn>
                <a:cxn ang="0">
                  <a:pos x="53" y="21"/>
                </a:cxn>
                <a:cxn ang="0">
                  <a:pos x="57" y="16"/>
                </a:cxn>
                <a:cxn ang="0">
                  <a:pos x="57" y="16"/>
                </a:cxn>
                <a:cxn ang="0">
                  <a:pos x="57" y="12"/>
                </a:cxn>
                <a:cxn ang="0">
                  <a:pos x="57" y="12"/>
                </a:cxn>
                <a:cxn ang="0">
                  <a:pos x="49" y="17"/>
                </a:cxn>
                <a:cxn ang="0">
                  <a:pos x="43" y="23"/>
                </a:cxn>
                <a:cxn ang="0">
                  <a:pos x="21" y="43"/>
                </a:cxn>
                <a:cxn ang="0">
                  <a:pos x="6" y="51"/>
                </a:cxn>
                <a:cxn ang="0">
                  <a:pos x="31" y="19"/>
                </a:cxn>
                <a:cxn ang="0">
                  <a:pos x="35" y="15"/>
                </a:cxn>
                <a:cxn ang="0">
                  <a:pos x="35" y="15"/>
                </a:cxn>
                <a:cxn ang="0">
                  <a:pos x="35" y="15"/>
                </a:cxn>
                <a:cxn ang="0">
                  <a:pos x="35" y="15"/>
                </a:cxn>
                <a:cxn ang="0">
                  <a:pos x="43" y="7"/>
                </a:cxn>
                <a:cxn ang="0">
                  <a:pos x="47" y="11"/>
                </a:cxn>
                <a:cxn ang="0">
                  <a:pos x="47" y="11"/>
                </a:cxn>
                <a:cxn ang="0">
                  <a:pos x="47" y="11"/>
                </a:cxn>
                <a:cxn ang="0">
                  <a:pos x="52" y="15"/>
                </a:cxn>
                <a:cxn ang="0">
                  <a:pos x="49" y="17"/>
                </a:cxn>
              </a:cxnLst>
              <a:rect l="0" t="0" r="r" b="b"/>
              <a:pathLst>
                <a:path w="58" h="57">
                  <a:moveTo>
                    <a:pt x="57" y="12"/>
                  </a:moveTo>
                  <a:cubicBezTo>
                    <a:pt x="55" y="11"/>
                    <a:pt x="53" y="9"/>
                    <a:pt x="51" y="7"/>
                  </a:cubicBezTo>
                  <a:cubicBezTo>
                    <a:pt x="49" y="9"/>
                    <a:pt x="49" y="9"/>
                    <a:pt x="49" y="9"/>
                  </a:cubicBezTo>
                  <a:cubicBezTo>
                    <a:pt x="51" y="7"/>
                    <a:pt x="51" y="7"/>
                    <a:pt x="51" y="7"/>
                  </a:cubicBezTo>
                  <a:cubicBezTo>
                    <a:pt x="51" y="7"/>
                    <a:pt x="51" y="7"/>
                    <a:pt x="50" y="7"/>
                  </a:cubicBezTo>
                  <a:cubicBezTo>
                    <a:pt x="49" y="5"/>
                    <a:pt x="47" y="4"/>
                    <a:pt x="46" y="1"/>
                  </a:cubicBezTo>
                  <a:cubicBezTo>
                    <a:pt x="43" y="3"/>
                    <a:pt x="43" y="3"/>
                    <a:pt x="43" y="3"/>
                  </a:cubicBezTo>
                  <a:cubicBezTo>
                    <a:pt x="46" y="1"/>
                    <a:pt x="46" y="1"/>
                    <a:pt x="46" y="1"/>
                  </a:cubicBezTo>
                  <a:cubicBezTo>
                    <a:pt x="45" y="0"/>
                    <a:pt x="43" y="0"/>
                    <a:pt x="42" y="1"/>
                  </a:cubicBezTo>
                  <a:cubicBezTo>
                    <a:pt x="42" y="1"/>
                    <a:pt x="42" y="1"/>
                    <a:pt x="41" y="1"/>
                  </a:cubicBezTo>
                  <a:cubicBezTo>
                    <a:pt x="31" y="11"/>
                    <a:pt x="31" y="11"/>
                    <a:pt x="31" y="11"/>
                  </a:cubicBezTo>
                  <a:cubicBezTo>
                    <a:pt x="31" y="11"/>
                    <a:pt x="31" y="11"/>
                    <a:pt x="31" y="11"/>
                  </a:cubicBezTo>
                  <a:cubicBezTo>
                    <a:pt x="31" y="11"/>
                    <a:pt x="31" y="11"/>
                    <a:pt x="31" y="11"/>
                  </a:cubicBezTo>
                  <a:cubicBezTo>
                    <a:pt x="30" y="13"/>
                    <a:pt x="28" y="14"/>
                    <a:pt x="27" y="16"/>
                  </a:cubicBezTo>
                  <a:cubicBezTo>
                    <a:pt x="15" y="28"/>
                    <a:pt x="1" y="42"/>
                    <a:pt x="0" y="54"/>
                  </a:cubicBezTo>
                  <a:cubicBezTo>
                    <a:pt x="0" y="54"/>
                    <a:pt x="0" y="54"/>
                    <a:pt x="0" y="54"/>
                  </a:cubicBezTo>
                  <a:cubicBezTo>
                    <a:pt x="0" y="56"/>
                    <a:pt x="1" y="57"/>
                    <a:pt x="2" y="57"/>
                  </a:cubicBezTo>
                  <a:cubicBezTo>
                    <a:pt x="3" y="57"/>
                    <a:pt x="3" y="57"/>
                    <a:pt x="3" y="57"/>
                  </a:cubicBezTo>
                  <a:cubicBezTo>
                    <a:pt x="10" y="56"/>
                    <a:pt x="17" y="52"/>
                    <a:pt x="24" y="47"/>
                  </a:cubicBezTo>
                  <a:cubicBezTo>
                    <a:pt x="32" y="41"/>
                    <a:pt x="39" y="34"/>
                    <a:pt x="47" y="27"/>
                  </a:cubicBezTo>
                  <a:cubicBezTo>
                    <a:pt x="53" y="21"/>
                    <a:pt x="53" y="21"/>
                    <a:pt x="53" y="21"/>
                  </a:cubicBezTo>
                  <a:cubicBezTo>
                    <a:pt x="57" y="16"/>
                    <a:pt x="57" y="16"/>
                    <a:pt x="57" y="16"/>
                  </a:cubicBezTo>
                  <a:cubicBezTo>
                    <a:pt x="57" y="16"/>
                    <a:pt x="57" y="16"/>
                    <a:pt x="57" y="16"/>
                  </a:cubicBezTo>
                  <a:cubicBezTo>
                    <a:pt x="58" y="15"/>
                    <a:pt x="58" y="13"/>
                    <a:pt x="57" y="12"/>
                  </a:cubicBezTo>
                  <a:cubicBezTo>
                    <a:pt x="57" y="12"/>
                    <a:pt x="57" y="12"/>
                    <a:pt x="57" y="12"/>
                  </a:cubicBezTo>
                  <a:close/>
                  <a:moveTo>
                    <a:pt x="49" y="17"/>
                  </a:moveTo>
                  <a:cubicBezTo>
                    <a:pt x="43" y="23"/>
                    <a:pt x="43" y="23"/>
                    <a:pt x="43" y="23"/>
                  </a:cubicBezTo>
                  <a:cubicBezTo>
                    <a:pt x="36" y="30"/>
                    <a:pt x="28" y="37"/>
                    <a:pt x="21" y="43"/>
                  </a:cubicBezTo>
                  <a:cubicBezTo>
                    <a:pt x="16" y="47"/>
                    <a:pt x="11" y="50"/>
                    <a:pt x="6" y="51"/>
                  </a:cubicBezTo>
                  <a:cubicBezTo>
                    <a:pt x="9" y="41"/>
                    <a:pt x="21" y="29"/>
                    <a:pt x="31" y="19"/>
                  </a:cubicBezTo>
                  <a:cubicBezTo>
                    <a:pt x="32" y="18"/>
                    <a:pt x="33" y="16"/>
                    <a:pt x="35" y="15"/>
                  </a:cubicBezTo>
                  <a:cubicBezTo>
                    <a:pt x="35" y="15"/>
                    <a:pt x="35" y="15"/>
                    <a:pt x="35" y="15"/>
                  </a:cubicBezTo>
                  <a:cubicBezTo>
                    <a:pt x="35" y="15"/>
                    <a:pt x="35" y="15"/>
                    <a:pt x="35" y="15"/>
                  </a:cubicBezTo>
                  <a:cubicBezTo>
                    <a:pt x="35" y="15"/>
                    <a:pt x="35" y="15"/>
                    <a:pt x="35" y="15"/>
                  </a:cubicBezTo>
                  <a:cubicBezTo>
                    <a:pt x="43" y="7"/>
                    <a:pt x="43" y="7"/>
                    <a:pt x="43" y="7"/>
                  </a:cubicBezTo>
                  <a:cubicBezTo>
                    <a:pt x="44" y="8"/>
                    <a:pt x="46" y="10"/>
                    <a:pt x="47" y="11"/>
                  </a:cubicBezTo>
                  <a:cubicBezTo>
                    <a:pt x="47" y="11"/>
                    <a:pt x="47" y="11"/>
                    <a:pt x="47" y="11"/>
                  </a:cubicBezTo>
                  <a:cubicBezTo>
                    <a:pt x="47" y="11"/>
                    <a:pt x="47" y="11"/>
                    <a:pt x="47" y="11"/>
                  </a:cubicBezTo>
                  <a:cubicBezTo>
                    <a:pt x="49" y="12"/>
                    <a:pt x="50" y="14"/>
                    <a:pt x="52" y="15"/>
                  </a:cubicBezTo>
                  <a:lnTo>
                    <a:pt x="49" y="1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3" name="Freeform 313"/>
            <p:cNvSpPr>
              <a:spLocks noEditPoints="1"/>
            </p:cNvSpPr>
            <p:nvPr/>
          </p:nvSpPr>
          <p:spPr bwMode="auto">
            <a:xfrm>
              <a:off x="2317751" y="2366963"/>
              <a:ext cx="288925" cy="293688"/>
            </a:xfrm>
            <a:custGeom>
              <a:avLst/>
              <a:gdLst/>
              <a:ahLst/>
              <a:cxnLst>
                <a:cxn ang="0">
                  <a:pos x="66" y="11"/>
                </a:cxn>
                <a:cxn ang="0">
                  <a:pos x="38" y="0"/>
                </a:cxn>
                <a:cxn ang="0">
                  <a:pos x="11" y="11"/>
                </a:cxn>
                <a:cxn ang="0">
                  <a:pos x="0" y="39"/>
                </a:cxn>
                <a:cxn ang="0">
                  <a:pos x="11" y="66"/>
                </a:cxn>
                <a:cxn ang="0">
                  <a:pos x="38" y="78"/>
                </a:cxn>
                <a:cxn ang="0">
                  <a:pos x="66" y="66"/>
                </a:cxn>
                <a:cxn ang="0">
                  <a:pos x="77" y="39"/>
                </a:cxn>
                <a:cxn ang="0">
                  <a:pos x="66" y="11"/>
                </a:cxn>
                <a:cxn ang="0">
                  <a:pos x="62" y="63"/>
                </a:cxn>
                <a:cxn ang="0">
                  <a:pos x="38" y="73"/>
                </a:cxn>
                <a:cxn ang="0">
                  <a:pos x="15" y="63"/>
                </a:cxn>
                <a:cxn ang="0">
                  <a:pos x="5" y="39"/>
                </a:cxn>
                <a:cxn ang="0">
                  <a:pos x="15" y="15"/>
                </a:cxn>
                <a:cxn ang="0">
                  <a:pos x="38" y="5"/>
                </a:cxn>
                <a:cxn ang="0">
                  <a:pos x="62" y="15"/>
                </a:cxn>
                <a:cxn ang="0">
                  <a:pos x="72" y="39"/>
                </a:cxn>
                <a:cxn ang="0">
                  <a:pos x="62" y="63"/>
                </a:cxn>
              </a:cxnLst>
              <a:rect l="0" t="0" r="r" b="b"/>
              <a:pathLst>
                <a:path w="77" h="78">
                  <a:moveTo>
                    <a:pt x="66" y="11"/>
                  </a:moveTo>
                  <a:cubicBezTo>
                    <a:pt x="59" y="4"/>
                    <a:pt x="49" y="0"/>
                    <a:pt x="38" y="0"/>
                  </a:cubicBezTo>
                  <a:cubicBezTo>
                    <a:pt x="28" y="0"/>
                    <a:pt x="18" y="4"/>
                    <a:pt x="11" y="11"/>
                  </a:cubicBezTo>
                  <a:cubicBezTo>
                    <a:pt x="4" y="18"/>
                    <a:pt x="0" y="28"/>
                    <a:pt x="0" y="39"/>
                  </a:cubicBezTo>
                  <a:cubicBezTo>
                    <a:pt x="0" y="50"/>
                    <a:pt x="4" y="59"/>
                    <a:pt x="11" y="66"/>
                  </a:cubicBezTo>
                  <a:cubicBezTo>
                    <a:pt x="18" y="73"/>
                    <a:pt x="28" y="78"/>
                    <a:pt x="38" y="78"/>
                  </a:cubicBezTo>
                  <a:cubicBezTo>
                    <a:pt x="49" y="78"/>
                    <a:pt x="59" y="73"/>
                    <a:pt x="66" y="66"/>
                  </a:cubicBezTo>
                  <a:cubicBezTo>
                    <a:pt x="73" y="59"/>
                    <a:pt x="77" y="50"/>
                    <a:pt x="77" y="39"/>
                  </a:cubicBezTo>
                  <a:cubicBezTo>
                    <a:pt x="77" y="28"/>
                    <a:pt x="73" y="18"/>
                    <a:pt x="66" y="11"/>
                  </a:cubicBezTo>
                  <a:close/>
                  <a:moveTo>
                    <a:pt x="62" y="63"/>
                  </a:moveTo>
                  <a:cubicBezTo>
                    <a:pt x="56" y="69"/>
                    <a:pt x="48" y="73"/>
                    <a:pt x="38" y="73"/>
                  </a:cubicBezTo>
                  <a:cubicBezTo>
                    <a:pt x="29" y="73"/>
                    <a:pt x="21" y="69"/>
                    <a:pt x="15" y="63"/>
                  </a:cubicBezTo>
                  <a:cubicBezTo>
                    <a:pt x="8" y="57"/>
                    <a:pt x="5" y="48"/>
                    <a:pt x="5" y="39"/>
                  </a:cubicBezTo>
                  <a:cubicBezTo>
                    <a:pt x="5" y="29"/>
                    <a:pt x="8" y="21"/>
                    <a:pt x="15" y="15"/>
                  </a:cubicBezTo>
                  <a:cubicBezTo>
                    <a:pt x="21" y="9"/>
                    <a:pt x="29" y="5"/>
                    <a:pt x="38" y="5"/>
                  </a:cubicBezTo>
                  <a:cubicBezTo>
                    <a:pt x="48" y="5"/>
                    <a:pt x="56" y="9"/>
                    <a:pt x="62" y="15"/>
                  </a:cubicBezTo>
                  <a:cubicBezTo>
                    <a:pt x="69" y="21"/>
                    <a:pt x="72" y="29"/>
                    <a:pt x="72" y="39"/>
                  </a:cubicBezTo>
                  <a:cubicBezTo>
                    <a:pt x="72" y="48"/>
                    <a:pt x="69" y="57"/>
                    <a:pt x="62" y="6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1" name="Freeform 314"/>
            <p:cNvSpPr>
              <a:spLocks/>
            </p:cNvSpPr>
            <p:nvPr/>
          </p:nvSpPr>
          <p:spPr bwMode="auto">
            <a:xfrm>
              <a:off x="2400301" y="2446338"/>
              <a:ext cx="87313" cy="85725"/>
            </a:xfrm>
            <a:custGeom>
              <a:avLst/>
              <a:gdLst/>
              <a:ahLst/>
              <a:cxnLst>
                <a:cxn ang="0">
                  <a:pos x="20" y="0"/>
                </a:cxn>
                <a:cxn ang="0">
                  <a:pos x="19" y="0"/>
                </a:cxn>
                <a:cxn ang="0">
                  <a:pos x="7" y="5"/>
                </a:cxn>
                <a:cxn ang="0">
                  <a:pos x="0" y="18"/>
                </a:cxn>
                <a:cxn ang="0">
                  <a:pos x="0" y="18"/>
                </a:cxn>
                <a:cxn ang="0">
                  <a:pos x="3" y="19"/>
                </a:cxn>
                <a:cxn ang="0">
                  <a:pos x="0" y="18"/>
                </a:cxn>
                <a:cxn ang="0">
                  <a:pos x="0" y="20"/>
                </a:cxn>
                <a:cxn ang="0">
                  <a:pos x="3" y="23"/>
                </a:cxn>
                <a:cxn ang="0">
                  <a:pos x="5" y="20"/>
                </a:cxn>
                <a:cxn ang="0">
                  <a:pos x="5" y="19"/>
                </a:cxn>
                <a:cxn ang="0">
                  <a:pos x="5" y="19"/>
                </a:cxn>
                <a:cxn ang="0">
                  <a:pos x="5" y="19"/>
                </a:cxn>
                <a:cxn ang="0">
                  <a:pos x="10" y="9"/>
                </a:cxn>
                <a:cxn ang="0">
                  <a:pos x="19" y="5"/>
                </a:cxn>
                <a:cxn ang="0">
                  <a:pos x="20" y="5"/>
                </a:cxn>
                <a:cxn ang="0">
                  <a:pos x="23" y="3"/>
                </a:cxn>
                <a:cxn ang="0">
                  <a:pos x="20" y="0"/>
                </a:cxn>
              </a:cxnLst>
              <a:rect l="0" t="0" r="r" b="b"/>
              <a:pathLst>
                <a:path w="23" h="23">
                  <a:moveTo>
                    <a:pt x="20" y="0"/>
                  </a:moveTo>
                  <a:cubicBezTo>
                    <a:pt x="20" y="0"/>
                    <a:pt x="20" y="0"/>
                    <a:pt x="19" y="0"/>
                  </a:cubicBezTo>
                  <a:cubicBezTo>
                    <a:pt x="15" y="0"/>
                    <a:pt x="11" y="2"/>
                    <a:pt x="7" y="5"/>
                  </a:cubicBezTo>
                  <a:cubicBezTo>
                    <a:pt x="3" y="8"/>
                    <a:pt x="1" y="12"/>
                    <a:pt x="0" y="18"/>
                  </a:cubicBezTo>
                  <a:cubicBezTo>
                    <a:pt x="0" y="18"/>
                    <a:pt x="0" y="18"/>
                    <a:pt x="0" y="18"/>
                  </a:cubicBezTo>
                  <a:cubicBezTo>
                    <a:pt x="3" y="19"/>
                    <a:pt x="3" y="19"/>
                    <a:pt x="3" y="19"/>
                  </a:cubicBezTo>
                  <a:cubicBezTo>
                    <a:pt x="0" y="18"/>
                    <a:pt x="0" y="18"/>
                    <a:pt x="0" y="18"/>
                  </a:cubicBezTo>
                  <a:cubicBezTo>
                    <a:pt x="0" y="19"/>
                    <a:pt x="0" y="19"/>
                    <a:pt x="0" y="20"/>
                  </a:cubicBezTo>
                  <a:cubicBezTo>
                    <a:pt x="0" y="22"/>
                    <a:pt x="1" y="23"/>
                    <a:pt x="3" y="23"/>
                  </a:cubicBezTo>
                  <a:cubicBezTo>
                    <a:pt x="4" y="23"/>
                    <a:pt x="5" y="22"/>
                    <a:pt x="5" y="20"/>
                  </a:cubicBezTo>
                  <a:cubicBezTo>
                    <a:pt x="5" y="20"/>
                    <a:pt x="5" y="19"/>
                    <a:pt x="5" y="19"/>
                  </a:cubicBezTo>
                  <a:cubicBezTo>
                    <a:pt x="5" y="19"/>
                    <a:pt x="5" y="19"/>
                    <a:pt x="5" y="19"/>
                  </a:cubicBezTo>
                  <a:cubicBezTo>
                    <a:pt x="5" y="19"/>
                    <a:pt x="5" y="19"/>
                    <a:pt x="5" y="19"/>
                  </a:cubicBezTo>
                  <a:cubicBezTo>
                    <a:pt x="6" y="14"/>
                    <a:pt x="8" y="11"/>
                    <a:pt x="10" y="9"/>
                  </a:cubicBezTo>
                  <a:cubicBezTo>
                    <a:pt x="13" y="6"/>
                    <a:pt x="16" y="5"/>
                    <a:pt x="19" y="5"/>
                  </a:cubicBezTo>
                  <a:cubicBezTo>
                    <a:pt x="19" y="5"/>
                    <a:pt x="19" y="5"/>
                    <a:pt x="20" y="5"/>
                  </a:cubicBezTo>
                  <a:cubicBezTo>
                    <a:pt x="21" y="6"/>
                    <a:pt x="22" y="5"/>
                    <a:pt x="23" y="3"/>
                  </a:cubicBezTo>
                  <a:cubicBezTo>
                    <a:pt x="23" y="2"/>
                    <a:pt x="22" y="1"/>
                    <a:pt x="2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2" name="Freeform 315"/>
            <p:cNvSpPr>
              <a:spLocks noEditPoints="1"/>
            </p:cNvSpPr>
            <p:nvPr/>
          </p:nvSpPr>
          <p:spPr bwMode="auto">
            <a:xfrm>
              <a:off x="2351088" y="2400301"/>
              <a:ext cx="222250" cy="222250"/>
            </a:xfrm>
            <a:custGeom>
              <a:avLst/>
              <a:gdLst/>
              <a:ahLst/>
              <a:cxnLst>
                <a:cxn ang="0">
                  <a:pos x="50" y="9"/>
                </a:cxn>
                <a:cxn ang="0">
                  <a:pos x="29" y="0"/>
                </a:cxn>
                <a:cxn ang="0">
                  <a:pos x="9" y="9"/>
                </a:cxn>
                <a:cxn ang="0">
                  <a:pos x="0" y="30"/>
                </a:cxn>
                <a:cxn ang="0">
                  <a:pos x="9" y="51"/>
                </a:cxn>
                <a:cxn ang="0">
                  <a:pos x="29" y="59"/>
                </a:cxn>
                <a:cxn ang="0">
                  <a:pos x="50" y="51"/>
                </a:cxn>
                <a:cxn ang="0">
                  <a:pos x="59" y="30"/>
                </a:cxn>
                <a:cxn ang="0">
                  <a:pos x="50" y="9"/>
                </a:cxn>
                <a:cxn ang="0">
                  <a:pos x="47" y="47"/>
                </a:cxn>
                <a:cxn ang="0">
                  <a:pos x="29" y="54"/>
                </a:cxn>
                <a:cxn ang="0">
                  <a:pos x="12" y="47"/>
                </a:cxn>
                <a:cxn ang="0">
                  <a:pos x="5" y="30"/>
                </a:cxn>
                <a:cxn ang="0">
                  <a:pos x="12" y="12"/>
                </a:cxn>
                <a:cxn ang="0">
                  <a:pos x="29" y="5"/>
                </a:cxn>
                <a:cxn ang="0">
                  <a:pos x="47" y="12"/>
                </a:cxn>
                <a:cxn ang="0">
                  <a:pos x="54" y="30"/>
                </a:cxn>
                <a:cxn ang="0">
                  <a:pos x="47" y="47"/>
                </a:cxn>
              </a:cxnLst>
              <a:rect l="0" t="0" r="r" b="b"/>
              <a:pathLst>
                <a:path w="59" h="59">
                  <a:moveTo>
                    <a:pt x="50" y="9"/>
                  </a:moveTo>
                  <a:cubicBezTo>
                    <a:pt x="45" y="4"/>
                    <a:pt x="38" y="0"/>
                    <a:pt x="29" y="0"/>
                  </a:cubicBezTo>
                  <a:cubicBezTo>
                    <a:pt x="21" y="0"/>
                    <a:pt x="14" y="4"/>
                    <a:pt x="9" y="9"/>
                  </a:cubicBezTo>
                  <a:cubicBezTo>
                    <a:pt x="3" y="14"/>
                    <a:pt x="0" y="22"/>
                    <a:pt x="0" y="30"/>
                  </a:cubicBezTo>
                  <a:cubicBezTo>
                    <a:pt x="0" y="38"/>
                    <a:pt x="3" y="45"/>
                    <a:pt x="9" y="51"/>
                  </a:cubicBezTo>
                  <a:cubicBezTo>
                    <a:pt x="14" y="56"/>
                    <a:pt x="21" y="59"/>
                    <a:pt x="29" y="59"/>
                  </a:cubicBezTo>
                  <a:cubicBezTo>
                    <a:pt x="38" y="59"/>
                    <a:pt x="45" y="56"/>
                    <a:pt x="50" y="51"/>
                  </a:cubicBezTo>
                  <a:cubicBezTo>
                    <a:pt x="56" y="45"/>
                    <a:pt x="59" y="38"/>
                    <a:pt x="59" y="30"/>
                  </a:cubicBezTo>
                  <a:cubicBezTo>
                    <a:pt x="59" y="22"/>
                    <a:pt x="56" y="14"/>
                    <a:pt x="50" y="9"/>
                  </a:cubicBezTo>
                  <a:close/>
                  <a:moveTo>
                    <a:pt x="47" y="47"/>
                  </a:moveTo>
                  <a:cubicBezTo>
                    <a:pt x="42" y="51"/>
                    <a:pt x="36" y="54"/>
                    <a:pt x="29" y="54"/>
                  </a:cubicBezTo>
                  <a:cubicBezTo>
                    <a:pt x="23" y="54"/>
                    <a:pt x="17" y="51"/>
                    <a:pt x="12" y="47"/>
                  </a:cubicBezTo>
                  <a:cubicBezTo>
                    <a:pt x="8" y="43"/>
                    <a:pt x="5" y="37"/>
                    <a:pt x="5" y="30"/>
                  </a:cubicBezTo>
                  <a:cubicBezTo>
                    <a:pt x="5" y="23"/>
                    <a:pt x="8" y="17"/>
                    <a:pt x="12" y="12"/>
                  </a:cubicBezTo>
                  <a:cubicBezTo>
                    <a:pt x="17" y="8"/>
                    <a:pt x="23" y="5"/>
                    <a:pt x="29" y="5"/>
                  </a:cubicBezTo>
                  <a:cubicBezTo>
                    <a:pt x="36" y="5"/>
                    <a:pt x="42" y="8"/>
                    <a:pt x="47" y="12"/>
                  </a:cubicBezTo>
                  <a:cubicBezTo>
                    <a:pt x="51" y="17"/>
                    <a:pt x="54" y="23"/>
                    <a:pt x="54" y="30"/>
                  </a:cubicBezTo>
                  <a:cubicBezTo>
                    <a:pt x="54" y="37"/>
                    <a:pt x="51" y="43"/>
                    <a:pt x="47" y="4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73" name="Freeform 36"/>
          <p:cNvSpPr>
            <a:spLocks noChangeAspect="1" noEditPoints="1"/>
          </p:cNvSpPr>
          <p:nvPr/>
        </p:nvSpPr>
        <p:spPr bwMode="auto">
          <a:xfrm>
            <a:off x="2664541" y="3561863"/>
            <a:ext cx="731520" cy="691979"/>
          </a:xfrm>
          <a:custGeom>
            <a:avLst/>
            <a:gdLst>
              <a:gd name="T0" fmla="*/ 31 w 116"/>
              <a:gd name="T1" fmla="*/ 44 h 110"/>
              <a:gd name="T2" fmla="*/ 3 w 116"/>
              <a:gd name="T3" fmla="*/ 44 h 110"/>
              <a:gd name="T4" fmla="*/ 0 w 116"/>
              <a:gd name="T5" fmla="*/ 46 h 110"/>
              <a:gd name="T6" fmla="*/ 0 w 116"/>
              <a:gd name="T7" fmla="*/ 107 h 110"/>
              <a:gd name="T8" fmla="*/ 3 w 116"/>
              <a:gd name="T9" fmla="*/ 110 h 110"/>
              <a:gd name="T10" fmla="*/ 31 w 116"/>
              <a:gd name="T11" fmla="*/ 110 h 110"/>
              <a:gd name="T12" fmla="*/ 33 w 116"/>
              <a:gd name="T13" fmla="*/ 107 h 110"/>
              <a:gd name="T14" fmla="*/ 33 w 116"/>
              <a:gd name="T15" fmla="*/ 46 h 110"/>
              <a:gd name="T16" fmla="*/ 31 w 116"/>
              <a:gd name="T17" fmla="*/ 44 h 110"/>
              <a:gd name="T18" fmla="*/ 31 w 116"/>
              <a:gd name="T19" fmla="*/ 44 h 110"/>
              <a:gd name="T20" fmla="*/ 113 w 116"/>
              <a:gd name="T21" fmla="*/ 0 h 110"/>
              <a:gd name="T22" fmla="*/ 85 w 116"/>
              <a:gd name="T23" fmla="*/ 0 h 110"/>
              <a:gd name="T24" fmla="*/ 83 w 116"/>
              <a:gd name="T25" fmla="*/ 3 h 110"/>
              <a:gd name="T26" fmla="*/ 83 w 116"/>
              <a:gd name="T27" fmla="*/ 107 h 110"/>
              <a:gd name="T28" fmla="*/ 85 w 116"/>
              <a:gd name="T29" fmla="*/ 110 h 110"/>
              <a:gd name="T30" fmla="*/ 113 w 116"/>
              <a:gd name="T31" fmla="*/ 110 h 110"/>
              <a:gd name="T32" fmla="*/ 116 w 116"/>
              <a:gd name="T33" fmla="*/ 107 h 110"/>
              <a:gd name="T34" fmla="*/ 116 w 116"/>
              <a:gd name="T35" fmla="*/ 3 h 110"/>
              <a:gd name="T36" fmla="*/ 113 w 116"/>
              <a:gd name="T37" fmla="*/ 0 h 110"/>
              <a:gd name="T38" fmla="*/ 113 w 116"/>
              <a:gd name="T39" fmla="*/ 0 h 110"/>
              <a:gd name="T40" fmla="*/ 72 w 116"/>
              <a:gd name="T41" fmla="*/ 28 h 110"/>
              <a:gd name="T42" fmla="*/ 44 w 116"/>
              <a:gd name="T43" fmla="*/ 28 h 110"/>
              <a:gd name="T44" fmla="*/ 41 w 116"/>
              <a:gd name="T45" fmla="*/ 31 h 110"/>
              <a:gd name="T46" fmla="*/ 41 w 116"/>
              <a:gd name="T47" fmla="*/ 107 h 110"/>
              <a:gd name="T48" fmla="*/ 44 w 116"/>
              <a:gd name="T49" fmla="*/ 110 h 110"/>
              <a:gd name="T50" fmla="*/ 72 w 116"/>
              <a:gd name="T51" fmla="*/ 110 h 110"/>
              <a:gd name="T52" fmla="*/ 74 w 116"/>
              <a:gd name="T53" fmla="*/ 107 h 110"/>
              <a:gd name="T54" fmla="*/ 74 w 116"/>
              <a:gd name="T55" fmla="*/ 31 h 110"/>
              <a:gd name="T56" fmla="*/ 72 w 116"/>
              <a:gd name="T57" fmla="*/ 28 h 110"/>
              <a:gd name="T58" fmla="*/ 72 w 116"/>
              <a:gd name="T59" fmla="*/ 28 h 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16" h="110">
                <a:moveTo>
                  <a:pt x="31" y="44"/>
                </a:moveTo>
                <a:cubicBezTo>
                  <a:pt x="3" y="44"/>
                  <a:pt x="3" y="44"/>
                  <a:pt x="3" y="44"/>
                </a:cubicBezTo>
                <a:cubicBezTo>
                  <a:pt x="2" y="44"/>
                  <a:pt x="0" y="45"/>
                  <a:pt x="0" y="46"/>
                </a:cubicBezTo>
                <a:cubicBezTo>
                  <a:pt x="0" y="107"/>
                  <a:pt x="0" y="107"/>
                  <a:pt x="0" y="107"/>
                </a:cubicBezTo>
                <a:cubicBezTo>
                  <a:pt x="0" y="108"/>
                  <a:pt x="2" y="110"/>
                  <a:pt x="3" y="110"/>
                </a:cubicBezTo>
                <a:cubicBezTo>
                  <a:pt x="31" y="110"/>
                  <a:pt x="31" y="110"/>
                  <a:pt x="31" y="110"/>
                </a:cubicBezTo>
                <a:cubicBezTo>
                  <a:pt x="32" y="110"/>
                  <a:pt x="33" y="108"/>
                  <a:pt x="33" y="107"/>
                </a:cubicBezTo>
                <a:cubicBezTo>
                  <a:pt x="33" y="46"/>
                  <a:pt x="33" y="46"/>
                  <a:pt x="33" y="46"/>
                </a:cubicBezTo>
                <a:cubicBezTo>
                  <a:pt x="33" y="45"/>
                  <a:pt x="32" y="44"/>
                  <a:pt x="31" y="44"/>
                </a:cubicBezTo>
                <a:cubicBezTo>
                  <a:pt x="31" y="44"/>
                  <a:pt x="31" y="44"/>
                  <a:pt x="31" y="44"/>
                </a:cubicBezTo>
                <a:close/>
                <a:moveTo>
                  <a:pt x="113" y="0"/>
                </a:moveTo>
                <a:cubicBezTo>
                  <a:pt x="85" y="0"/>
                  <a:pt x="85" y="0"/>
                  <a:pt x="85" y="0"/>
                </a:cubicBezTo>
                <a:cubicBezTo>
                  <a:pt x="84" y="0"/>
                  <a:pt x="83" y="2"/>
                  <a:pt x="83" y="3"/>
                </a:cubicBezTo>
                <a:cubicBezTo>
                  <a:pt x="83" y="107"/>
                  <a:pt x="83" y="107"/>
                  <a:pt x="83" y="107"/>
                </a:cubicBezTo>
                <a:cubicBezTo>
                  <a:pt x="83" y="108"/>
                  <a:pt x="84" y="110"/>
                  <a:pt x="85" y="110"/>
                </a:cubicBezTo>
                <a:cubicBezTo>
                  <a:pt x="113" y="110"/>
                  <a:pt x="113" y="110"/>
                  <a:pt x="113" y="110"/>
                </a:cubicBezTo>
                <a:cubicBezTo>
                  <a:pt x="115" y="110"/>
                  <a:pt x="116" y="108"/>
                  <a:pt x="116" y="107"/>
                </a:cubicBezTo>
                <a:cubicBezTo>
                  <a:pt x="116" y="3"/>
                  <a:pt x="116" y="3"/>
                  <a:pt x="116" y="3"/>
                </a:cubicBezTo>
                <a:cubicBezTo>
                  <a:pt x="116" y="2"/>
                  <a:pt x="115" y="0"/>
                  <a:pt x="113" y="0"/>
                </a:cubicBezTo>
                <a:cubicBezTo>
                  <a:pt x="113" y="0"/>
                  <a:pt x="113" y="0"/>
                  <a:pt x="113" y="0"/>
                </a:cubicBezTo>
                <a:close/>
                <a:moveTo>
                  <a:pt x="72" y="28"/>
                </a:moveTo>
                <a:cubicBezTo>
                  <a:pt x="44" y="28"/>
                  <a:pt x="44" y="28"/>
                  <a:pt x="44" y="28"/>
                </a:cubicBezTo>
                <a:cubicBezTo>
                  <a:pt x="43" y="28"/>
                  <a:pt x="41" y="29"/>
                  <a:pt x="41" y="31"/>
                </a:cubicBezTo>
                <a:cubicBezTo>
                  <a:pt x="41" y="107"/>
                  <a:pt x="41" y="107"/>
                  <a:pt x="41" y="107"/>
                </a:cubicBezTo>
                <a:cubicBezTo>
                  <a:pt x="41" y="108"/>
                  <a:pt x="43" y="110"/>
                  <a:pt x="44" y="110"/>
                </a:cubicBezTo>
                <a:cubicBezTo>
                  <a:pt x="72" y="110"/>
                  <a:pt x="72" y="110"/>
                  <a:pt x="72" y="110"/>
                </a:cubicBezTo>
                <a:cubicBezTo>
                  <a:pt x="73" y="110"/>
                  <a:pt x="74" y="108"/>
                  <a:pt x="74" y="107"/>
                </a:cubicBezTo>
                <a:cubicBezTo>
                  <a:pt x="74" y="31"/>
                  <a:pt x="74" y="31"/>
                  <a:pt x="74" y="31"/>
                </a:cubicBezTo>
                <a:cubicBezTo>
                  <a:pt x="74" y="29"/>
                  <a:pt x="73" y="28"/>
                  <a:pt x="72" y="28"/>
                </a:cubicBezTo>
                <a:cubicBezTo>
                  <a:pt x="72" y="28"/>
                  <a:pt x="72" y="28"/>
                  <a:pt x="72" y="28"/>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pic>
        <p:nvPicPr>
          <p:cNvPr id="75" name="Picture 7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70310" y="3487847"/>
            <a:ext cx="822960" cy="875865"/>
          </a:xfrm>
          <a:prstGeom prst="rect">
            <a:avLst/>
          </a:prstGeom>
        </p:spPr>
      </p:pic>
      <p:pic>
        <p:nvPicPr>
          <p:cNvPr id="76" name="Picture 7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379930" y="4767374"/>
            <a:ext cx="731520" cy="731520"/>
          </a:xfrm>
          <a:prstGeom prst="rect">
            <a:avLst/>
          </a:prstGeom>
        </p:spPr>
      </p:pic>
      <p:sp>
        <p:nvSpPr>
          <p:cNvPr id="77" name="Rounded Rectangle 76"/>
          <p:cNvSpPr/>
          <p:nvPr/>
        </p:nvSpPr>
        <p:spPr>
          <a:xfrm>
            <a:off x="6772351" y="1953427"/>
            <a:ext cx="125128" cy="822960"/>
          </a:xfrm>
          <a:prstGeom prst="roundRect">
            <a:avLst/>
          </a:prstGeom>
          <a:solidFill>
            <a:schemeClr val="bg2">
              <a:lumMod val="75000"/>
            </a:schemeClr>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400"/>
          </a:p>
        </p:txBody>
      </p:sp>
      <p:grpSp>
        <p:nvGrpSpPr>
          <p:cNvPr id="78" name="Group 77"/>
          <p:cNvGrpSpPr/>
          <p:nvPr/>
        </p:nvGrpSpPr>
        <p:grpSpPr>
          <a:xfrm>
            <a:off x="7076700" y="1803982"/>
            <a:ext cx="3653032" cy="1418171"/>
            <a:chOff x="1295283" y="1132579"/>
            <a:chExt cx="1712184" cy="1308649"/>
          </a:xfrm>
        </p:grpSpPr>
        <p:sp>
          <p:nvSpPr>
            <p:cNvPr id="79" name="TextBox 78"/>
            <p:cNvSpPr txBox="1"/>
            <p:nvPr/>
          </p:nvSpPr>
          <p:spPr>
            <a:xfrm>
              <a:off x="1295283" y="1447200"/>
              <a:ext cx="1712184" cy="994028"/>
            </a:xfrm>
            <a:prstGeom prst="rect">
              <a:avLst/>
            </a:prstGeom>
            <a:noFill/>
          </p:spPr>
          <p:txBody>
            <a:bodyPr wrap="square" rtlCol="0">
              <a:spAutoFit/>
            </a:bodyPr>
            <a:lstStyle/>
            <a:p>
              <a:pPr defTabSz="1219170">
                <a:spcBef>
                  <a:spcPct val="20000"/>
                </a:spcBef>
                <a:defRPr/>
              </a:pPr>
              <a:r>
                <a:rPr lang="en-US" sz="1600" dirty="0"/>
                <a:t>Lorem ipsum dolor sit amet, consectetur adipiscing elit, sed do eiusmod tempor incididunt utdse ut labore et dolore exercitation</a:t>
              </a:r>
            </a:p>
          </p:txBody>
        </p:sp>
        <p:sp>
          <p:nvSpPr>
            <p:cNvPr id="80" name="Rectangle 79"/>
            <p:cNvSpPr/>
            <p:nvPr/>
          </p:nvSpPr>
          <p:spPr>
            <a:xfrm>
              <a:off x="1347651" y="1132579"/>
              <a:ext cx="942879" cy="340810"/>
            </a:xfrm>
            <a:prstGeom prst="rect">
              <a:avLst/>
            </a:prstGeom>
            <a:solidFill>
              <a:srgbClr val="AFABAB"/>
            </a:solidFill>
            <a:ln w="6350">
              <a:solidFill>
                <a:schemeClr val="bg1"/>
              </a:solidFill>
            </a:ln>
            <a:effectLst>
              <a:outerShdw blurRad="50800" dist="38100" dir="2700000" algn="tl" rotWithShape="0">
                <a:prstClr val="black">
                  <a:alpha val="40000"/>
                </a:prstClr>
              </a:outerShdw>
            </a:effectLst>
          </p:spPr>
          <p:txBody>
            <a:bodyPr wrap="square">
              <a:spAutoFit/>
            </a:bodyPr>
            <a:lstStyle/>
            <a:p>
              <a:r>
                <a:rPr lang="en-US" b="1" dirty="0">
                  <a:solidFill>
                    <a:schemeClr val="bg1"/>
                  </a:solidFill>
                </a:rPr>
                <a:t>Title Goes Here</a:t>
              </a:r>
            </a:p>
          </p:txBody>
        </p:sp>
      </p:grpSp>
      <p:sp>
        <p:nvSpPr>
          <p:cNvPr id="81" name="Rounded Rectangle 80"/>
          <p:cNvSpPr/>
          <p:nvPr/>
        </p:nvSpPr>
        <p:spPr>
          <a:xfrm>
            <a:off x="6772351" y="3350814"/>
            <a:ext cx="125128" cy="822960"/>
          </a:xfrm>
          <a:prstGeom prst="roundRect">
            <a:avLst/>
          </a:prstGeom>
          <a:solidFill>
            <a:schemeClr val="bg2">
              <a:lumMod val="50000"/>
            </a:schemeClr>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400"/>
          </a:p>
        </p:txBody>
      </p:sp>
      <p:grpSp>
        <p:nvGrpSpPr>
          <p:cNvPr id="82" name="Group 81"/>
          <p:cNvGrpSpPr/>
          <p:nvPr/>
        </p:nvGrpSpPr>
        <p:grpSpPr>
          <a:xfrm>
            <a:off x="7076700" y="3190188"/>
            <a:ext cx="3653032" cy="1429357"/>
            <a:chOff x="1295283" y="1122259"/>
            <a:chExt cx="1712184" cy="1318969"/>
          </a:xfrm>
        </p:grpSpPr>
        <p:sp>
          <p:nvSpPr>
            <p:cNvPr id="83" name="TextBox 82"/>
            <p:cNvSpPr txBox="1"/>
            <p:nvPr/>
          </p:nvSpPr>
          <p:spPr>
            <a:xfrm>
              <a:off x="1295283" y="1447200"/>
              <a:ext cx="1712184" cy="994028"/>
            </a:xfrm>
            <a:prstGeom prst="rect">
              <a:avLst/>
            </a:prstGeom>
            <a:noFill/>
          </p:spPr>
          <p:txBody>
            <a:bodyPr wrap="square" rtlCol="0">
              <a:spAutoFit/>
            </a:bodyPr>
            <a:lstStyle/>
            <a:p>
              <a:pPr defTabSz="1219170">
                <a:spcBef>
                  <a:spcPct val="20000"/>
                </a:spcBef>
                <a:defRPr/>
              </a:pPr>
              <a:r>
                <a:rPr lang="en-US" sz="1600" dirty="0"/>
                <a:t>Lorem ipsum dolor sit amet, consectetur adipiscing elit, sed do eiusmod tempor incididunt utdse ut labore et dolore exercitation</a:t>
              </a:r>
            </a:p>
          </p:txBody>
        </p:sp>
        <p:sp>
          <p:nvSpPr>
            <p:cNvPr id="84" name="Rectangle 83"/>
            <p:cNvSpPr/>
            <p:nvPr/>
          </p:nvSpPr>
          <p:spPr>
            <a:xfrm>
              <a:off x="1348855" y="1122259"/>
              <a:ext cx="942879" cy="340810"/>
            </a:xfrm>
            <a:prstGeom prst="rect">
              <a:avLst/>
            </a:prstGeom>
            <a:solidFill>
              <a:srgbClr val="767171"/>
            </a:solidFill>
            <a:ln w="6350">
              <a:solidFill>
                <a:schemeClr val="bg1"/>
              </a:solidFill>
            </a:ln>
            <a:effectLst>
              <a:outerShdw blurRad="50800" dist="38100" dir="2700000" algn="tl" rotWithShape="0">
                <a:prstClr val="black">
                  <a:alpha val="40000"/>
                </a:prstClr>
              </a:outerShdw>
            </a:effectLst>
          </p:spPr>
          <p:txBody>
            <a:bodyPr wrap="square">
              <a:spAutoFit/>
            </a:bodyPr>
            <a:lstStyle/>
            <a:p>
              <a:r>
                <a:rPr lang="en-US" b="1" dirty="0">
                  <a:solidFill>
                    <a:schemeClr val="bg1"/>
                  </a:solidFill>
                </a:rPr>
                <a:t>Title Goes Here</a:t>
              </a:r>
            </a:p>
          </p:txBody>
        </p:sp>
      </p:grpSp>
      <p:sp>
        <p:nvSpPr>
          <p:cNvPr id="85" name="Rounded Rectangle 84"/>
          <p:cNvSpPr/>
          <p:nvPr/>
        </p:nvSpPr>
        <p:spPr>
          <a:xfrm>
            <a:off x="6772351" y="4823277"/>
            <a:ext cx="125128" cy="822960"/>
          </a:xfrm>
          <a:prstGeom prst="roundRect">
            <a:avLst/>
          </a:prstGeom>
          <a:solidFill>
            <a:schemeClr val="bg2">
              <a:lumMod val="25000"/>
            </a:schemeClr>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400"/>
          </a:p>
        </p:txBody>
      </p:sp>
      <p:grpSp>
        <p:nvGrpSpPr>
          <p:cNvPr id="86" name="Group 85"/>
          <p:cNvGrpSpPr/>
          <p:nvPr/>
        </p:nvGrpSpPr>
        <p:grpSpPr>
          <a:xfrm>
            <a:off x="7076700" y="4673042"/>
            <a:ext cx="3653032" cy="1418965"/>
            <a:chOff x="1295283" y="1131848"/>
            <a:chExt cx="1712184" cy="1309380"/>
          </a:xfrm>
        </p:grpSpPr>
        <p:sp>
          <p:nvSpPr>
            <p:cNvPr id="87" name="TextBox 86"/>
            <p:cNvSpPr txBox="1"/>
            <p:nvPr/>
          </p:nvSpPr>
          <p:spPr>
            <a:xfrm>
              <a:off x="1295283" y="1447200"/>
              <a:ext cx="1712184" cy="994028"/>
            </a:xfrm>
            <a:prstGeom prst="rect">
              <a:avLst/>
            </a:prstGeom>
            <a:noFill/>
          </p:spPr>
          <p:txBody>
            <a:bodyPr wrap="square" rtlCol="0">
              <a:spAutoFit/>
            </a:bodyPr>
            <a:lstStyle/>
            <a:p>
              <a:pPr defTabSz="1219170">
                <a:spcBef>
                  <a:spcPct val="20000"/>
                </a:spcBef>
                <a:defRPr/>
              </a:pPr>
              <a:r>
                <a:rPr lang="en-US" sz="1600" dirty="0">
                  <a:solidFill>
                    <a:schemeClr val="bg2">
                      <a:lumMod val="10000"/>
                    </a:schemeClr>
                  </a:solidFill>
                </a:rPr>
                <a:t>Lorem ipsum dolor sit amet, consectetur adipiscing elit, sed do eiusmod tempor incididunt utdse ut labore et dolore exercitation</a:t>
              </a:r>
            </a:p>
          </p:txBody>
        </p:sp>
        <p:sp>
          <p:nvSpPr>
            <p:cNvPr id="88" name="Rectangle 87"/>
            <p:cNvSpPr/>
            <p:nvPr/>
          </p:nvSpPr>
          <p:spPr>
            <a:xfrm>
              <a:off x="1353725" y="1131848"/>
              <a:ext cx="942879" cy="340810"/>
            </a:xfrm>
            <a:prstGeom prst="rect">
              <a:avLst/>
            </a:prstGeom>
            <a:solidFill>
              <a:srgbClr val="3B3838"/>
            </a:solidFill>
            <a:ln w="6350">
              <a:solidFill>
                <a:schemeClr val="bg1"/>
              </a:solidFill>
            </a:ln>
            <a:effectLst>
              <a:outerShdw blurRad="50800" dist="38100" dir="2700000" algn="tl" rotWithShape="0">
                <a:prstClr val="black">
                  <a:alpha val="40000"/>
                </a:prstClr>
              </a:outerShdw>
            </a:effectLst>
          </p:spPr>
          <p:txBody>
            <a:bodyPr wrap="square">
              <a:spAutoFit/>
            </a:bodyPr>
            <a:lstStyle/>
            <a:p>
              <a:r>
                <a:rPr lang="en-US" b="1" dirty="0">
                  <a:solidFill>
                    <a:schemeClr val="bg1"/>
                  </a:solidFill>
                </a:rPr>
                <a:t>Title Goes Here</a:t>
              </a:r>
            </a:p>
          </p:txBody>
        </p:sp>
      </p:grpSp>
      <p:pic>
        <p:nvPicPr>
          <p:cNvPr id="36" name="Picture 35">
            <a:hlinkClick r:id="rId5"/>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783343" y="6746253"/>
            <a:ext cx="365760" cy="98854"/>
          </a:xfrm>
          <a:prstGeom prst="rect">
            <a:avLst/>
          </a:prstGeom>
          <a:noFill/>
          <a:effectLst>
            <a:glow rad="63500">
              <a:schemeClr val="bg1">
                <a:alpha val="45000"/>
              </a:schemeClr>
            </a:glow>
          </a:effectLst>
        </p:spPr>
      </p:pic>
      <p:sp>
        <p:nvSpPr>
          <p:cNvPr id="42" name="Title 1"/>
          <p:cNvSpPr txBox="1">
            <a:spLocks/>
          </p:cNvSpPr>
          <p:nvPr/>
        </p:nvSpPr>
        <p:spPr>
          <a:xfrm>
            <a:off x="754150" y="295106"/>
            <a:ext cx="5880380" cy="353524"/>
          </a:xfrm>
          <a:prstGeom prst="rect">
            <a:avLst/>
          </a:prstGeom>
        </p:spPr>
        <p:txBody>
          <a:bodyPr vert="horz" wrap="none" lIns="0" tIns="0" rIns="0" bIns="0" rtlCol="0" anchor="ctr">
            <a:noAutofit/>
          </a:bodyPr>
          <a:lstStyle>
            <a:lvl1pPr algn="ctr" defTabSz="914400" rtl="0" eaLnBrk="1" latinLnBrk="0" hangingPunct="1">
              <a:lnSpc>
                <a:spcPct val="90000"/>
              </a:lnSpc>
              <a:spcBef>
                <a:spcPct val="0"/>
              </a:spcBef>
              <a:buNone/>
              <a:defRPr sz="2400" b="1" kern="1200" baseline="0">
                <a:solidFill>
                  <a:schemeClr val="bg1">
                    <a:lumMod val="50000"/>
                  </a:schemeClr>
                </a:solidFill>
                <a:latin typeface="+mj-lt"/>
                <a:ea typeface="+mj-ea"/>
                <a:cs typeface="+mj-cs"/>
              </a:defRPr>
            </a:lvl1pPr>
          </a:lstStyle>
          <a:p>
            <a:pPr algn="l"/>
            <a:r>
              <a:rPr lang="en-US" sz="3200" b="0" dirty="0">
                <a:solidFill>
                  <a:schemeClr val="bg2">
                    <a:lumMod val="10000"/>
                  </a:schemeClr>
                </a:solidFill>
              </a:rPr>
              <a:t>SageFox PowerPoint Slide</a:t>
            </a:r>
          </a:p>
        </p:txBody>
      </p:sp>
      <p:sp>
        <p:nvSpPr>
          <p:cNvPr id="43" name="Text Placeholder 3"/>
          <p:cNvSpPr txBox="1">
            <a:spLocks/>
          </p:cNvSpPr>
          <p:nvPr/>
        </p:nvSpPr>
        <p:spPr>
          <a:xfrm>
            <a:off x="765429" y="702398"/>
            <a:ext cx="4352916" cy="258032"/>
          </a:xfrm>
          <a:prstGeom prst="rect">
            <a:avLst/>
          </a:prstGeom>
        </p:spPr>
        <p:txBody>
          <a:bodyPr wrap="square" lIns="0" tIns="0" rIns="0" bIns="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00" b="1" i="0" kern="1200" baseline="0">
                <a:solidFill>
                  <a:schemeClr val="bg2">
                    <a:lumMod val="10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9pPr>
          </a:lstStyle>
          <a:p>
            <a:pPr algn="l"/>
            <a:r>
              <a:rPr lang="en-US" b="0" dirty="0">
                <a:solidFill>
                  <a:schemeClr val="bg2">
                    <a:lumMod val="50000"/>
                  </a:schemeClr>
                </a:solidFill>
              </a:rPr>
              <a:t>Enter Your Subtitle Here</a:t>
            </a:r>
          </a:p>
        </p:txBody>
      </p:sp>
    </p:spTree>
    <p:extLst>
      <p:ext uri="{BB962C8B-B14F-4D97-AF65-F5344CB8AC3E}">
        <p14:creationId xmlns:p14="http://schemas.microsoft.com/office/powerpoint/2010/main" val="23047482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44"/>
                                        </p:tgtEl>
                                        <p:attrNameLst>
                                          <p:attrName>style.visibility</p:attrName>
                                        </p:attrNameLst>
                                      </p:cBhvr>
                                      <p:to>
                                        <p:strVal val="visible"/>
                                      </p:to>
                                    </p:set>
                                    <p:animEffect transition="in" filter="barn(inVertical)">
                                      <p:cBhvr>
                                        <p:cTn id="7" dur="1000"/>
                                        <p:tgtEl>
                                          <p:spTgt spid="44"/>
                                        </p:tgtEl>
                                      </p:cBhvr>
                                    </p:animEffect>
                                  </p:childTnLst>
                                </p:cTn>
                              </p:par>
                            </p:childTnLst>
                          </p:cTn>
                        </p:par>
                        <p:par>
                          <p:cTn id="8" fill="hold">
                            <p:stCondLst>
                              <p:cond delay="1000"/>
                            </p:stCondLst>
                            <p:childTnLst>
                              <p:par>
                                <p:cTn id="9" presetID="53" presetClass="entr" presetSubtype="16" fill="hold" grpId="0" nodeType="afterEffect">
                                  <p:stCondLst>
                                    <p:cond delay="0"/>
                                  </p:stCondLst>
                                  <p:childTnLst>
                                    <p:set>
                                      <p:cBhvr>
                                        <p:cTn id="10" dur="1" fill="hold">
                                          <p:stCondLst>
                                            <p:cond delay="0"/>
                                          </p:stCondLst>
                                        </p:cTn>
                                        <p:tgtEl>
                                          <p:spTgt spid="64"/>
                                        </p:tgtEl>
                                        <p:attrNameLst>
                                          <p:attrName>style.visibility</p:attrName>
                                        </p:attrNameLst>
                                      </p:cBhvr>
                                      <p:to>
                                        <p:strVal val="visible"/>
                                      </p:to>
                                    </p:set>
                                    <p:anim calcmode="lin" valueType="num">
                                      <p:cBhvr>
                                        <p:cTn id="11" dur="500" fill="hold"/>
                                        <p:tgtEl>
                                          <p:spTgt spid="64"/>
                                        </p:tgtEl>
                                        <p:attrNameLst>
                                          <p:attrName>ppt_w</p:attrName>
                                        </p:attrNameLst>
                                      </p:cBhvr>
                                      <p:tavLst>
                                        <p:tav tm="0">
                                          <p:val>
                                            <p:fltVal val="0"/>
                                          </p:val>
                                        </p:tav>
                                        <p:tav tm="100000">
                                          <p:val>
                                            <p:strVal val="#ppt_w"/>
                                          </p:val>
                                        </p:tav>
                                      </p:tavLst>
                                    </p:anim>
                                    <p:anim calcmode="lin" valueType="num">
                                      <p:cBhvr>
                                        <p:cTn id="12" dur="500" fill="hold"/>
                                        <p:tgtEl>
                                          <p:spTgt spid="64"/>
                                        </p:tgtEl>
                                        <p:attrNameLst>
                                          <p:attrName>ppt_h</p:attrName>
                                        </p:attrNameLst>
                                      </p:cBhvr>
                                      <p:tavLst>
                                        <p:tav tm="0">
                                          <p:val>
                                            <p:fltVal val="0"/>
                                          </p:val>
                                        </p:tav>
                                        <p:tav tm="100000">
                                          <p:val>
                                            <p:strVal val="#ppt_h"/>
                                          </p:val>
                                        </p:tav>
                                      </p:tavLst>
                                    </p:anim>
                                    <p:animEffect transition="in" filter="fade">
                                      <p:cBhvr>
                                        <p:cTn id="13" dur="500"/>
                                        <p:tgtEl>
                                          <p:spTgt spid="64"/>
                                        </p:tgtEl>
                                      </p:cBhvr>
                                    </p:animEffect>
                                  </p:childTnLst>
                                </p:cTn>
                              </p:par>
                            </p:childTnLst>
                          </p:cTn>
                        </p:par>
                        <p:par>
                          <p:cTn id="14" fill="hold">
                            <p:stCondLst>
                              <p:cond delay="1500"/>
                            </p:stCondLst>
                            <p:childTnLst>
                              <p:par>
                                <p:cTn id="15" presetID="53" presetClass="entr" presetSubtype="16" fill="hold" grpId="0" nodeType="afterEffect">
                                  <p:stCondLst>
                                    <p:cond delay="0"/>
                                  </p:stCondLst>
                                  <p:childTnLst>
                                    <p:set>
                                      <p:cBhvr>
                                        <p:cTn id="16" dur="1" fill="hold">
                                          <p:stCondLst>
                                            <p:cond delay="0"/>
                                          </p:stCondLst>
                                        </p:cTn>
                                        <p:tgtEl>
                                          <p:spTgt spid="73"/>
                                        </p:tgtEl>
                                        <p:attrNameLst>
                                          <p:attrName>style.visibility</p:attrName>
                                        </p:attrNameLst>
                                      </p:cBhvr>
                                      <p:to>
                                        <p:strVal val="visible"/>
                                      </p:to>
                                    </p:set>
                                    <p:anim calcmode="lin" valueType="num">
                                      <p:cBhvr>
                                        <p:cTn id="17" dur="500" fill="hold"/>
                                        <p:tgtEl>
                                          <p:spTgt spid="73"/>
                                        </p:tgtEl>
                                        <p:attrNameLst>
                                          <p:attrName>ppt_w</p:attrName>
                                        </p:attrNameLst>
                                      </p:cBhvr>
                                      <p:tavLst>
                                        <p:tav tm="0">
                                          <p:val>
                                            <p:fltVal val="0"/>
                                          </p:val>
                                        </p:tav>
                                        <p:tav tm="100000">
                                          <p:val>
                                            <p:strVal val="#ppt_w"/>
                                          </p:val>
                                        </p:tav>
                                      </p:tavLst>
                                    </p:anim>
                                    <p:anim calcmode="lin" valueType="num">
                                      <p:cBhvr>
                                        <p:cTn id="18" dur="500" fill="hold"/>
                                        <p:tgtEl>
                                          <p:spTgt spid="73"/>
                                        </p:tgtEl>
                                        <p:attrNameLst>
                                          <p:attrName>ppt_h</p:attrName>
                                        </p:attrNameLst>
                                      </p:cBhvr>
                                      <p:tavLst>
                                        <p:tav tm="0">
                                          <p:val>
                                            <p:fltVal val="0"/>
                                          </p:val>
                                        </p:tav>
                                        <p:tav tm="100000">
                                          <p:val>
                                            <p:strVal val="#ppt_h"/>
                                          </p:val>
                                        </p:tav>
                                      </p:tavLst>
                                    </p:anim>
                                    <p:animEffect transition="in" filter="fade">
                                      <p:cBhvr>
                                        <p:cTn id="19" dur="500"/>
                                        <p:tgtEl>
                                          <p:spTgt spid="73"/>
                                        </p:tgtEl>
                                      </p:cBhvr>
                                    </p:animEffect>
                                  </p:childTnLst>
                                </p:cTn>
                              </p:par>
                            </p:childTnLst>
                          </p:cTn>
                        </p:par>
                        <p:par>
                          <p:cTn id="20" fill="hold">
                            <p:stCondLst>
                              <p:cond delay="2000"/>
                            </p:stCondLst>
                            <p:childTnLst>
                              <p:par>
                                <p:cTn id="21" presetID="2" presetClass="entr" presetSubtype="9" fill="hold" grpId="0" nodeType="afterEffect">
                                  <p:stCondLst>
                                    <p:cond delay="0"/>
                                  </p:stCondLst>
                                  <p:childTnLst>
                                    <p:set>
                                      <p:cBhvr>
                                        <p:cTn id="22" dur="1" fill="hold">
                                          <p:stCondLst>
                                            <p:cond delay="0"/>
                                          </p:stCondLst>
                                        </p:cTn>
                                        <p:tgtEl>
                                          <p:spTgt spid="66"/>
                                        </p:tgtEl>
                                        <p:attrNameLst>
                                          <p:attrName>style.visibility</p:attrName>
                                        </p:attrNameLst>
                                      </p:cBhvr>
                                      <p:to>
                                        <p:strVal val="visible"/>
                                      </p:to>
                                    </p:set>
                                    <p:anim calcmode="lin" valueType="num">
                                      <p:cBhvr additive="base">
                                        <p:cTn id="23" dur="500" fill="hold"/>
                                        <p:tgtEl>
                                          <p:spTgt spid="66"/>
                                        </p:tgtEl>
                                        <p:attrNameLst>
                                          <p:attrName>ppt_x</p:attrName>
                                        </p:attrNameLst>
                                      </p:cBhvr>
                                      <p:tavLst>
                                        <p:tav tm="0">
                                          <p:val>
                                            <p:strVal val="0-#ppt_w/2"/>
                                          </p:val>
                                        </p:tav>
                                        <p:tav tm="100000">
                                          <p:val>
                                            <p:strVal val="#ppt_x"/>
                                          </p:val>
                                        </p:tav>
                                      </p:tavLst>
                                    </p:anim>
                                    <p:anim calcmode="lin" valueType="num">
                                      <p:cBhvr additive="base">
                                        <p:cTn id="24" dur="500" fill="hold"/>
                                        <p:tgtEl>
                                          <p:spTgt spid="66"/>
                                        </p:tgtEl>
                                        <p:attrNameLst>
                                          <p:attrName>ppt_y</p:attrName>
                                        </p:attrNameLst>
                                      </p:cBhvr>
                                      <p:tavLst>
                                        <p:tav tm="0">
                                          <p:val>
                                            <p:strVal val="0-#ppt_h/2"/>
                                          </p:val>
                                        </p:tav>
                                        <p:tav tm="100000">
                                          <p:val>
                                            <p:strVal val="#ppt_y"/>
                                          </p:val>
                                        </p:tav>
                                      </p:tavLst>
                                    </p:anim>
                                  </p:childTnLst>
                                </p:cTn>
                              </p:par>
                            </p:childTnLst>
                          </p:cTn>
                        </p:par>
                        <p:par>
                          <p:cTn id="25" fill="hold">
                            <p:stCondLst>
                              <p:cond delay="2500"/>
                            </p:stCondLst>
                            <p:childTnLst>
                              <p:par>
                                <p:cTn id="26" presetID="53" presetClass="entr" presetSubtype="16" fill="hold" nodeType="afterEffect">
                                  <p:stCondLst>
                                    <p:cond delay="0"/>
                                  </p:stCondLst>
                                  <p:childTnLst>
                                    <p:set>
                                      <p:cBhvr>
                                        <p:cTn id="27" dur="1" fill="hold">
                                          <p:stCondLst>
                                            <p:cond delay="0"/>
                                          </p:stCondLst>
                                        </p:cTn>
                                        <p:tgtEl>
                                          <p:spTgt spid="54"/>
                                        </p:tgtEl>
                                        <p:attrNameLst>
                                          <p:attrName>style.visibility</p:attrName>
                                        </p:attrNameLst>
                                      </p:cBhvr>
                                      <p:to>
                                        <p:strVal val="visible"/>
                                      </p:to>
                                    </p:set>
                                    <p:anim calcmode="lin" valueType="num">
                                      <p:cBhvr>
                                        <p:cTn id="28" dur="500" fill="hold"/>
                                        <p:tgtEl>
                                          <p:spTgt spid="54"/>
                                        </p:tgtEl>
                                        <p:attrNameLst>
                                          <p:attrName>ppt_w</p:attrName>
                                        </p:attrNameLst>
                                      </p:cBhvr>
                                      <p:tavLst>
                                        <p:tav tm="0">
                                          <p:val>
                                            <p:fltVal val="0"/>
                                          </p:val>
                                        </p:tav>
                                        <p:tav tm="100000">
                                          <p:val>
                                            <p:strVal val="#ppt_w"/>
                                          </p:val>
                                        </p:tav>
                                      </p:tavLst>
                                    </p:anim>
                                    <p:anim calcmode="lin" valueType="num">
                                      <p:cBhvr>
                                        <p:cTn id="29" dur="500" fill="hold"/>
                                        <p:tgtEl>
                                          <p:spTgt spid="54"/>
                                        </p:tgtEl>
                                        <p:attrNameLst>
                                          <p:attrName>ppt_h</p:attrName>
                                        </p:attrNameLst>
                                      </p:cBhvr>
                                      <p:tavLst>
                                        <p:tav tm="0">
                                          <p:val>
                                            <p:fltVal val="0"/>
                                          </p:val>
                                        </p:tav>
                                        <p:tav tm="100000">
                                          <p:val>
                                            <p:strVal val="#ppt_h"/>
                                          </p:val>
                                        </p:tav>
                                      </p:tavLst>
                                    </p:anim>
                                    <p:animEffect transition="in" filter="fade">
                                      <p:cBhvr>
                                        <p:cTn id="30" dur="500"/>
                                        <p:tgtEl>
                                          <p:spTgt spid="54"/>
                                        </p:tgtEl>
                                      </p:cBhvr>
                                    </p:animEffect>
                                  </p:childTnLst>
                                </p:cTn>
                              </p:par>
                            </p:childTnLst>
                          </p:cTn>
                        </p:par>
                        <p:par>
                          <p:cTn id="31" fill="hold">
                            <p:stCondLst>
                              <p:cond delay="3000"/>
                            </p:stCondLst>
                            <p:childTnLst>
                              <p:par>
                                <p:cTn id="32" presetID="2" presetClass="entr" presetSubtype="3" fill="hold" grpId="0" nodeType="afterEffect">
                                  <p:stCondLst>
                                    <p:cond delay="0"/>
                                  </p:stCondLst>
                                  <p:childTnLst>
                                    <p:set>
                                      <p:cBhvr>
                                        <p:cTn id="33" dur="1" fill="hold">
                                          <p:stCondLst>
                                            <p:cond delay="0"/>
                                          </p:stCondLst>
                                        </p:cTn>
                                        <p:tgtEl>
                                          <p:spTgt spid="65"/>
                                        </p:tgtEl>
                                        <p:attrNameLst>
                                          <p:attrName>style.visibility</p:attrName>
                                        </p:attrNameLst>
                                      </p:cBhvr>
                                      <p:to>
                                        <p:strVal val="visible"/>
                                      </p:to>
                                    </p:set>
                                    <p:anim calcmode="lin" valueType="num">
                                      <p:cBhvr additive="base">
                                        <p:cTn id="34" dur="500" fill="hold"/>
                                        <p:tgtEl>
                                          <p:spTgt spid="65"/>
                                        </p:tgtEl>
                                        <p:attrNameLst>
                                          <p:attrName>ppt_x</p:attrName>
                                        </p:attrNameLst>
                                      </p:cBhvr>
                                      <p:tavLst>
                                        <p:tav tm="0">
                                          <p:val>
                                            <p:strVal val="1+#ppt_w/2"/>
                                          </p:val>
                                        </p:tav>
                                        <p:tav tm="100000">
                                          <p:val>
                                            <p:strVal val="#ppt_x"/>
                                          </p:val>
                                        </p:tav>
                                      </p:tavLst>
                                    </p:anim>
                                    <p:anim calcmode="lin" valueType="num">
                                      <p:cBhvr additive="base">
                                        <p:cTn id="35" dur="500" fill="hold"/>
                                        <p:tgtEl>
                                          <p:spTgt spid="65"/>
                                        </p:tgtEl>
                                        <p:attrNameLst>
                                          <p:attrName>ppt_y</p:attrName>
                                        </p:attrNameLst>
                                      </p:cBhvr>
                                      <p:tavLst>
                                        <p:tav tm="0">
                                          <p:val>
                                            <p:strVal val="0-#ppt_h/2"/>
                                          </p:val>
                                        </p:tav>
                                        <p:tav tm="100000">
                                          <p:val>
                                            <p:strVal val="#ppt_y"/>
                                          </p:val>
                                        </p:tav>
                                      </p:tavLst>
                                    </p:anim>
                                  </p:childTnLst>
                                </p:cTn>
                              </p:par>
                            </p:childTnLst>
                          </p:cTn>
                        </p:par>
                        <p:par>
                          <p:cTn id="36" fill="hold">
                            <p:stCondLst>
                              <p:cond delay="3500"/>
                            </p:stCondLst>
                            <p:childTnLst>
                              <p:par>
                                <p:cTn id="37" presetID="53" presetClass="entr" presetSubtype="16" fill="hold" nodeType="afterEffect">
                                  <p:stCondLst>
                                    <p:cond delay="0"/>
                                  </p:stCondLst>
                                  <p:childTnLst>
                                    <p:set>
                                      <p:cBhvr>
                                        <p:cTn id="38" dur="1" fill="hold">
                                          <p:stCondLst>
                                            <p:cond delay="0"/>
                                          </p:stCondLst>
                                        </p:cTn>
                                        <p:tgtEl>
                                          <p:spTgt spid="61"/>
                                        </p:tgtEl>
                                        <p:attrNameLst>
                                          <p:attrName>style.visibility</p:attrName>
                                        </p:attrNameLst>
                                      </p:cBhvr>
                                      <p:to>
                                        <p:strVal val="visible"/>
                                      </p:to>
                                    </p:set>
                                    <p:anim calcmode="lin" valueType="num">
                                      <p:cBhvr>
                                        <p:cTn id="39" dur="500" fill="hold"/>
                                        <p:tgtEl>
                                          <p:spTgt spid="61"/>
                                        </p:tgtEl>
                                        <p:attrNameLst>
                                          <p:attrName>ppt_w</p:attrName>
                                        </p:attrNameLst>
                                      </p:cBhvr>
                                      <p:tavLst>
                                        <p:tav tm="0">
                                          <p:val>
                                            <p:fltVal val="0"/>
                                          </p:val>
                                        </p:tav>
                                        <p:tav tm="100000">
                                          <p:val>
                                            <p:strVal val="#ppt_w"/>
                                          </p:val>
                                        </p:tav>
                                      </p:tavLst>
                                    </p:anim>
                                    <p:anim calcmode="lin" valueType="num">
                                      <p:cBhvr>
                                        <p:cTn id="40" dur="500" fill="hold"/>
                                        <p:tgtEl>
                                          <p:spTgt spid="61"/>
                                        </p:tgtEl>
                                        <p:attrNameLst>
                                          <p:attrName>ppt_h</p:attrName>
                                        </p:attrNameLst>
                                      </p:cBhvr>
                                      <p:tavLst>
                                        <p:tav tm="0">
                                          <p:val>
                                            <p:fltVal val="0"/>
                                          </p:val>
                                        </p:tav>
                                        <p:tav tm="100000">
                                          <p:val>
                                            <p:strVal val="#ppt_h"/>
                                          </p:val>
                                        </p:tav>
                                      </p:tavLst>
                                    </p:anim>
                                    <p:animEffect transition="in" filter="fade">
                                      <p:cBhvr>
                                        <p:cTn id="41" dur="500"/>
                                        <p:tgtEl>
                                          <p:spTgt spid="61"/>
                                        </p:tgtEl>
                                      </p:cBhvr>
                                    </p:animEffect>
                                  </p:childTnLst>
                                </p:cTn>
                              </p:par>
                            </p:childTnLst>
                          </p:cTn>
                        </p:par>
                        <p:par>
                          <p:cTn id="42" fill="hold">
                            <p:stCondLst>
                              <p:cond delay="4000"/>
                            </p:stCondLst>
                            <p:childTnLst>
                              <p:par>
                                <p:cTn id="43" presetID="2" presetClass="entr" presetSubtype="2" fill="hold" grpId="0" nodeType="afterEffect">
                                  <p:stCondLst>
                                    <p:cond delay="0"/>
                                  </p:stCondLst>
                                  <p:childTnLst>
                                    <p:set>
                                      <p:cBhvr>
                                        <p:cTn id="44" dur="1" fill="hold">
                                          <p:stCondLst>
                                            <p:cond delay="0"/>
                                          </p:stCondLst>
                                        </p:cTn>
                                        <p:tgtEl>
                                          <p:spTgt spid="69"/>
                                        </p:tgtEl>
                                        <p:attrNameLst>
                                          <p:attrName>style.visibility</p:attrName>
                                        </p:attrNameLst>
                                      </p:cBhvr>
                                      <p:to>
                                        <p:strVal val="visible"/>
                                      </p:to>
                                    </p:set>
                                    <p:anim calcmode="lin" valueType="num">
                                      <p:cBhvr additive="base">
                                        <p:cTn id="45" dur="500" fill="hold"/>
                                        <p:tgtEl>
                                          <p:spTgt spid="69"/>
                                        </p:tgtEl>
                                        <p:attrNameLst>
                                          <p:attrName>ppt_x</p:attrName>
                                        </p:attrNameLst>
                                      </p:cBhvr>
                                      <p:tavLst>
                                        <p:tav tm="0">
                                          <p:val>
                                            <p:strVal val="1+#ppt_w/2"/>
                                          </p:val>
                                        </p:tav>
                                        <p:tav tm="100000">
                                          <p:val>
                                            <p:strVal val="#ppt_x"/>
                                          </p:val>
                                        </p:tav>
                                      </p:tavLst>
                                    </p:anim>
                                    <p:anim calcmode="lin" valueType="num">
                                      <p:cBhvr additive="base">
                                        <p:cTn id="46" dur="500" fill="hold"/>
                                        <p:tgtEl>
                                          <p:spTgt spid="69"/>
                                        </p:tgtEl>
                                        <p:attrNameLst>
                                          <p:attrName>ppt_y</p:attrName>
                                        </p:attrNameLst>
                                      </p:cBhvr>
                                      <p:tavLst>
                                        <p:tav tm="0">
                                          <p:val>
                                            <p:strVal val="#ppt_y"/>
                                          </p:val>
                                        </p:tav>
                                        <p:tav tm="100000">
                                          <p:val>
                                            <p:strVal val="#ppt_y"/>
                                          </p:val>
                                        </p:tav>
                                      </p:tavLst>
                                    </p:anim>
                                  </p:childTnLst>
                                </p:cTn>
                              </p:par>
                            </p:childTnLst>
                          </p:cTn>
                        </p:par>
                        <p:par>
                          <p:cTn id="47" fill="hold">
                            <p:stCondLst>
                              <p:cond delay="4500"/>
                            </p:stCondLst>
                            <p:childTnLst>
                              <p:par>
                                <p:cTn id="48" presetID="53" presetClass="entr" presetSubtype="16" fill="hold" grpId="0" nodeType="afterEffect">
                                  <p:stCondLst>
                                    <p:cond delay="0"/>
                                  </p:stCondLst>
                                  <p:childTnLst>
                                    <p:set>
                                      <p:cBhvr>
                                        <p:cTn id="49" dur="1" fill="hold">
                                          <p:stCondLst>
                                            <p:cond delay="0"/>
                                          </p:stCondLst>
                                        </p:cTn>
                                        <p:tgtEl>
                                          <p:spTgt spid="60"/>
                                        </p:tgtEl>
                                        <p:attrNameLst>
                                          <p:attrName>style.visibility</p:attrName>
                                        </p:attrNameLst>
                                      </p:cBhvr>
                                      <p:to>
                                        <p:strVal val="visible"/>
                                      </p:to>
                                    </p:set>
                                    <p:anim calcmode="lin" valueType="num">
                                      <p:cBhvr>
                                        <p:cTn id="50" dur="500" fill="hold"/>
                                        <p:tgtEl>
                                          <p:spTgt spid="60"/>
                                        </p:tgtEl>
                                        <p:attrNameLst>
                                          <p:attrName>ppt_w</p:attrName>
                                        </p:attrNameLst>
                                      </p:cBhvr>
                                      <p:tavLst>
                                        <p:tav tm="0">
                                          <p:val>
                                            <p:fltVal val="0"/>
                                          </p:val>
                                        </p:tav>
                                        <p:tav tm="100000">
                                          <p:val>
                                            <p:strVal val="#ppt_w"/>
                                          </p:val>
                                        </p:tav>
                                      </p:tavLst>
                                    </p:anim>
                                    <p:anim calcmode="lin" valueType="num">
                                      <p:cBhvr>
                                        <p:cTn id="51" dur="500" fill="hold"/>
                                        <p:tgtEl>
                                          <p:spTgt spid="60"/>
                                        </p:tgtEl>
                                        <p:attrNameLst>
                                          <p:attrName>ppt_h</p:attrName>
                                        </p:attrNameLst>
                                      </p:cBhvr>
                                      <p:tavLst>
                                        <p:tav tm="0">
                                          <p:val>
                                            <p:fltVal val="0"/>
                                          </p:val>
                                        </p:tav>
                                        <p:tav tm="100000">
                                          <p:val>
                                            <p:strVal val="#ppt_h"/>
                                          </p:val>
                                        </p:tav>
                                      </p:tavLst>
                                    </p:anim>
                                    <p:animEffect transition="in" filter="fade">
                                      <p:cBhvr>
                                        <p:cTn id="52" dur="500"/>
                                        <p:tgtEl>
                                          <p:spTgt spid="60"/>
                                        </p:tgtEl>
                                      </p:cBhvr>
                                    </p:animEffect>
                                  </p:childTnLst>
                                </p:cTn>
                              </p:par>
                            </p:childTnLst>
                          </p:cTn>
                        </p:par>
                        <p:par>
                          <p:cTn id="53" fill="hold">
                            <p:stCondLst>
                              <p:cond delay="5000"/>
                            </p:stCondLst>
                            <p:childTnLst>
                              <p:par>
                                <p:cTn id="54" presetID="2" presetClass="entr" presetSubtype="6" fill="hold" grpId="0" nodeType="afterEffect">
                                  <p:stCondLst>
                                    <p:cond delay="0"/>
                                  </p:stCondLst>
                                  <p:childTnLst>
                                    <p:set>
                                      <p:cBhvr>
                                        <p:cTn id="55" dur="1" fill="hold">
                                          <p:stCondLst>
                                            <p:cond delay="0"/>
                                          </p:stCondLst>
                                        </p:cTn>
                                        <p:tgtEl>
                                          <p:spTgt spid="67"/>
                                        </p:tgtEl>
                                        <p:attrNameLst>
                                          <p:attrName>style.visibility</p:attrName>
                                        </p:attrNameLst>
                                      </p:cBhvr>
                                      <p:to>
                                        <p:strVal val="visible"/>
                                      </p:to>
                                    </p:set>
                                    <p:anim calcmode="lin" valueType="num">
                                      <p:cBhvr additive="base">
                                        <p:cTn id="56" dur="500" fill="hold"/>
                                        <p:tgtEl>
                                          <p:spTgt spid="67"/>
                                        </p:tgtEl>
                                        <p:attrNameLst>
                                          <p:attrName>ppt_x</p:attrName>
                                        </p:attrNameLst>
                                      </p:cBhvr>
                                      <p:tavLst>
                                        <p:tav tm="0">
                                          <p:val>
                                            <p:strVal val="1+#ppt_w/2"/>
                                          </p:val>
                                        </p:tav>
                                        <p:tav tm="100000">
                                          <p:val>
                                            <p:strVal val="#ppt_x"/>
                                          </p:val>
                                        </p:tav>
                                      </p:tavLst>
                                    </p:anim>
                                    <p:anim calcmode="lin" valueType="num">
                                      <p:cBhvr additive="base">
                                        <p:cTn id="57" dur="500" fill="hold"/>
                                        <p:tgtEl>
                                          <p:spTgt spid="67"/>
                                        </p:tgtEl>
                                        <p:attrNameLst>
                                          <p:attrName>ppt_y</p:attrName>
                                        </p:attrNameLst>
                                      </p:cBhvr>
                                      <p:tavLst>
                                        <p:tav tm="0">
                                          <p:val>
                                            <p:strVal val="1+#ppt_h/2"/>
                                          </p:val>
                                        </p:tav>
                                        <p:tav tm="100000">
                                          <p:val>
                                            <p:strVal val="#ppt_y"/>
                                          </p:val>
                                        </p:tav>
                                      </p:tavLst>
                                    </p:anim>
                                  </p:childTnLst>
                                </p:cTn>
                              </p:par>
                            </p:childTnLst>
                          </p:cTn>
                        </p:par>
                        <p:par>
                          <p:cTn id="58" fill="hold">
                            <p:stCondLst>
                              <p:cond delay="5500"/>
                            </p:stCondLst>
                            <p:childTnLst>
                              <p:par>
                                <p:cTn id="59" presetID="53" presetClass="entr" presetSubtype="16" fill="hold" nodeType="afterEffect">
                                  <p:stCondLst>
                                    <p:cond delay="0"/>
                                  </p:stCondLst>
                                  <p:childTnLst>
                                    <p:set>
                                      <p:cBhvr>
                                        <p:cTn id="60" dur="1" fill="hold">
                                          <p:stCondLst>
                                            <p:cond delay="0"/>
                                          </p:stCondLst>
                                        </p:cTn>
                                        <p:tgtEl>
                                          <p:spTgt spid="76"/>
                                        </p:tgtEl>
                                        <p:attrNameLst>
                                          <p:attrName>style.visibility</p:attrName>
                                        </p:attrNameLst>
                                      </p:cBhvr>
                                      <p:to>
                                        <p:strVal val="visible"/>
                                      </p:to>
                                    </p:set>
                                    <p:anim calcmode="lin" valueType="num">
                                      <p:cBhvr>
                                        <p:cTn id="61" dur="500" fill="hold"/>
                                        <p:tgtEl>
                                          <p:spTgt spid="76"/>
                                        </p:tgtEl>
                                        <p:attrNameLst>
                                          <p:attrName>ppt_w</p:attrName>
                                        </p:attrNameLst>
                                      </p:cBhvr>
                                      <p:tavLst>
                                        <p:tav tm="0">
                                          <p:val>
                                            <p:fltVal val="0"/>
                                          </p:val>
                                        </p:tav>
                                        <p:tav tm="100000">
                                          <p:val>
                                            <p:strVal val="#ppt_w"/>
                                          </p:val>
                                        </p:tav>
                                      </p:tavLst>
                                    </p:anim>
                                    <p:anim calcmode="lin" valueType="num">
                                      <p:cBhvr>
                                        <p:cTn id="62" dur="500" fill="hold"/>
                                        <p:tgtEl>
                                          <p:spTgt spid="76"/>
                                        </p:tgtEl>
                                        <p:attrNameLst>
                                          <p:attrName>ppt_h</p:attrName>
                                        </p:attrNameLst>
                                      </p:cBhvr>
                                      <p:tavLst>
                                        <p:tav tm="0">
                                          <p:val>
                                            <p:fltVal val="0"/>
                                          </p:val>
                                        </p:tav>
                                        <p:tav tm="100000">
                                          <p:val>
                                            <p:strVal val="#ppt_h"/>
                                          </p:val>
                                        </p:tav>
                                      </p:tavLst>
                                    </p:anim>
                                    <p:animEffect transition="in" filter="fade">
                                      <p:cBhvr>
                                        <p:cTn id="63" dur="500"/>
                                        <p:tgtEl>
                                          <p:spTgt spid="76"/>
                                        </p:tgtEl>
                                      </p:cBhvr>
                                    </p:animEffect>
                                  </p:childTnLst>
                                </p:cTn>
                              </p:par>
                            </p:childTnLst>
                          </p:cTn>
                        </p:par>
                        <p:par>
                          <p:cTn id="64" fill="hold">
                            <p:stCondLst>
                              <p:cond delay="6000"/>
                            </p:stCondLst>
                            <p:childTnLst>
                              <p:par>
                                <p:cTn id="65" presetID="2" presetClass="entr" presetSubtype="12" fill="hold" grpId="0" nodeType="afterEffect">
                                  <p:stCondLst>
                                    <p:cond delay="0"/>
                                  </p:stCondLst>
                                  <p:childTnLst>
                                    <p:set>
                                      <p:cBhvr>
                                        <p:cTn id="66" dur="1" fill="hold">
                                          <p:stCondLst>
                                            <p:cond delay="0"/>
                                          </p:stCondLst>
                                        </p:cTn>
                                        <p:tgtEl>
                                          <p:spTgt spid="68"/>
                                        </p:tgtEl>
                                        <p:attrNameLst>
                                          <p:attrName>style.visibility</p:attrName>
                                        </p:attrNameLst>
                                      </p:cBhvr>
                                      <p:to>
                                        <p:strVal val="visible"/>
                                      </p:to>
                                    </p:set>
                                    <p:anim calcmode="lin" valueType="num">
                                      <p:cBhvr additive="base">
                                        <p:cTn id="67" dur="500" fill="hold"/>
                                        <p:tgtEl>
                                          <p:spTgt spid="68"/>
                                        </p:tgtEl>
                                        <p:attrNameLst>
                                          <p:attrName>ppt_x</p:attrName>
                                        </p:attrNameLst>
                                      </p:cBhvr>
                                      <p:tavLst>
                                        <p:tav tm="0">
                                          <p:val>
                                            <p:strVal val="0-#ppt_w/2"/>
                                          </p:val>
                                        </p:tav>
                                        <p:tav tm="100000">
                                          <p:val>
                                            <p:strVal val="#ppt_x"/>
                                          </p:val>
                                        </p:tav>
                                      </p:tavLst>
                                    </p:anim>
                                    <p:anim calcmode="lin" valueType="num">
                                      <p:cBhvr additive="base">
                                        <p:cTn id="68" dur="500" fill="hold"/>
                                        <p:tgtEl>
                                          <p:spTgt spid="68"/>
                                        </p:tgtEl>
                                        <p:attrNameLst>
                                          <p:attrName>ppt_y</p:attrName>
                                        </p:attrNameLst>
                                      </p:cBhvr>
                                      <p:tavLst>
                                        <p:tav tm="0">
                                          <p:val>
                                            <p:strVal val="1+#ppt_h/2"/>
                                          </p:val>
                                        </p:tav>
                                        <p:tav tm="100000">
                                          <p:val>
                                            <p:strVal val="#ppt_y"/>
                                          </p:val>
                                        </p:tav>
                                      </p:tavLst>
                                    </p:anim>
                                  </p:childTnLst>
                                </p:cTn>
                              </p:par>
                            </p:childTnLst>
                          </p:cTn>
                        </p:par>
                        <p:par>
                          <p:cTn id="69" fill="hold">
                            <p:stCondLst>
                              <p:cond delay="6500"/>
                            </p:stCondLst>
                            <p:childTnLst>
                              <p:par>
                                <p:cTn id="70" presetID="53" presetClass="entr" presetSubtype="16" fill="hold" grpId="0" nodeType="afterEffect">
                                  <p:stCondLst>
                                    <p:cond delay="0"/>
                                  </p:stCondLst>
                                  <p:childTnLst>
                                    <p:set>
                                      <p:cBhvr>
                                        <p:cTn id="71" dur="1" fill="hold">
                                          <p:stCondLst>
                                            <p:cond delay="0"/>
                                          </p:stCondLst>
                                        </p:cTn>
                                        <p:tgtEl>
                                          <p:spTgt spid="59"/>
                                        </p:tgtEl>
                                        <p:attrNameLst>
                                          <p:attrName>style.visibility</p:attrName>
                                        </p:attrNameLst>
                                      </p:cBhvr>
                                      <p:to>
                                        <p:strVal val="visible"/>
                                      </p:to>
                                    </p:set>
                                    <p:anim calcmode="lin" valueType="num">
                                      <p:cBhvr>
                                        <p:cTn id="72" dur="500" fill="hold"/>
                                        <p:tgtEl>
                                          <p:spTgt spid="59"/>
                                        </p:tgtEl>
                                        <p:attrNameLst>
                                          <p:attrName>ppt_w</p:attrName>
                                        </p:attrNameLst>
                                      </p:cBhvr>
                                      <p:tavLst>
                                        <p:tav tm="0">
                                          <p:val>
                                            <p:fltVal val="0"/>
                                          </p:val>
                                        </p:tav>
                                        <p:tav tm="100000">
                                          <p:val>
                                            <p:strVal val="#ppt_w"/>
                                          </p:val>
                                        </p:tav>
                                      </p:tavLst>
                                    </p:anim>
                                    <p:anim calcmode="lin" valueType="num">
                                      <p:cBhvr>
                                        <p:cTn id="73" dur="500" fill="hold"/>
                                        <p:tgtEl>
                                          <p:spTgt spid="59"/>
                                        </p:tgtEl>
                                        <p:attrNameLst>
                                          <p:attrName>ppt_h</p:attrName>
                                        </p:attrNameLst>
                                      </p:cBhvr>
                                      <p:tavLst>
                                        <p:tav tm="0">
                                          <p:val>
                                            <p:fltVal val="0"/>
                                          </p:val>
                                        </p:tav>
                                        <p:tav tm="100000">
                                          <p:val>
                                            <p:strVal val="#ppt_h"/>
                                          </p:val>
                                        </p:tav>
                                      </p:tavLst>
                                    </p:anim>
                                    <p:animEffect transition="in" filter="fade">
                                      <p:cBhvr>
                                        <p:cTn id="74" dur="500"/>
                                        <p:tgtEl>
                                          <p:spTgt spid="59"/>
                                        </p:tgtEl>
                                      </p:cBhvr>
                                    </p:animEffect>
                                  </p:childTnLst>
                                </p:cTn>
                              </p:par>
                            </p:childTnLst>
                          </p:cTn>
                        </p:par>
                        <p:par>
                          <p:cTn id="75" fill="hold">
                            <p:stCondLst>
                              <p:cond delay="7000"/>
                            </p:stCondLst>
                            <p:childTnLst>
                              <p:par>
                                <p:cTn id="76" presetID="2" presetClass="entr" presetSubtype="8" fill="hold" grpId="0" nodeType="afterEffect">
                                  <p:stCondLst>
                                    <p:cond delay="0"/>
                                  </p:stCondLst>
                                  <p:childTnLst>
                                    <p:set>
                                      <p:cBhvr>
                                        <p:cTn id="77" dur="1" fill="hold">
                                          <p:stCondLst>
                                            <p:cond delay="0"/>
                                          </p:stCondLst>
                                        </p:cTn>
                                        <p:tgtEl>
                                          <p:spTgt spid="70"/>
                                        </p:tgtEl>
                                        <p:attrNameLst>
                                          <p:attrName>style.visibility</p:attrName>
                                        </p:attrNameLst>
                                      </p:cBhvr>
                                      <p:to>
                                        <p:strVal val="visible"/>
                                      </p:to>
                                    </p:set>
                                    <p:anim calcmode="lin" valueType="num">
                                      <p:cBhvr additive="base">
                                        <p:cTn id="78" dur="500" fill="hold"/>
                                        <p:tgtEl>
                                          <p:spTgt spid="70"/>
                                        </p:tgtEl>
                                        <p:attrNameLst>
                                          <p:attrName>ppt_x</p:attrName>
                                        </p:attrNameLst>
                                      </p:cBhvr>
                                      <p:tavLst>
                                        <p:tav tm="0">
                                          <p:val>
                                            <p:strVal val="0-#ppt_w/2"/>
                                          </p:val>
                                        </p:tav>
                                        <p:tav tm="100000">
                                          <p:val>
                                            <p:strVal val="#ppt_x"/>
                                          </p:val>
                                        </p:tav>
                                      </p:tavLst>
                                    </p:anim>
                                    <p:anim calcmode="lin" valueType="num">
                                      <p:cBhvr additive="base">
                                        <p:cTn id="79" dur="500" fill="hold"/>
                                        <p:tgtEl>
                                          <p:spTgt spid="70"/>
                                        </p:tgtEl>
                                        <p:attrNameLst>
                                          <p:attrName>ppt_y</p:attrName>
                                        </p:attrNameLst>
                                      </p:cBhvr>
                                      <p:tavLst>
                                        <p:tav tm="0">
                                          <p:val>
                                            <p:strVal val="#ppt_y"/>
                                          </p:val>
                                        </p:tav>
                                        <p:tav tm="100000">
                                          <p:val>
                                            <p:strVal val="#ppt_y"/>
                                          </p:val>
                                        </p:tav>
                                      </p:tavLst>
                                    </p:anim>
                                  </p:childTnLst>
                                </p:cTn>
                              </p:par>
                            </p:childTnLst>
                          </p:cTn>
                        </p:par>
                        <p:par>
                          <p:cTn id="80" fill="hold">
                            <p:stCondLst>
                              <p:cond delay="7500"/>
                            </p:stCondLst>
                            <p:childTnLst>
                              <p:par>
                                <p:cTn id="81" presetID="53" presetClass="entr" presetSubtype="16" fill="hold" nodeType="afterEffect">
                                  <p:stCondLst>
                                    <p:cond delay="0"/>
                                  </p:stCondLst>
                                  <p:childTnLst>
                                    <p:set>
                                      <p:cBhvr>
                                        <p:cTn id="82" dur="1" fill="hold">
                                          <p:stCondLst>
                                            <p:cond delay="0"/>
                                          </p:stCondLst>
                                        </p:cTn>
                                        <p:tgtEl>
                                          <p:spTgt spid="75"/>
                                        </p:tgtEl>
                                        <p:attrNameLst>
                                          <p:attrName>style.visibility</p:attrName>
                                        </p:attrNameLst>
                                      </p:cBhvr>
                                      <p:to>
                                        <p:strVal val="visible"/>
                                      </p:to>
                                    </p:set>
                                    <p:anim calcmode="lin" valueType="num">
                                      <p:cBhvr>
                                        <p:cTn id="83" dur="500" fill="hold"/>
                                        <p:tgtEl>
                                          <p:spTgt spid="75"/>
                                        </p:tgtEl>
                                        <p:attrNameLst>
                                          <p:attrName>ppt_w</p:attrName>
                                        </p:attrNameLst>
                                      </p:cBhvr>
                                      <p:tavLst>
                                        <p:tav tm="0">
                                          <p:val>
                                            <p:fltVal val="0"/>
                                          </p:val>
                                        </p:tav>
                                        <p:tav tm="100000">
                                          <p:val>
                                            <p:strVal val="#ppt_w"/>
                                          </p:val>
                                        </p:tav>
                                      </p:tavLst>
                                    </p:anim>
                                    <p:anim calcmode="lin" valueType="num">
                                      <p:cBhvr>
                                        <p:cTn id="84" dur="500" fill="hold"/>
                                        <p:tgtEl>
                                          <p:spTgt spid="75"/>
                                        </p:tgtEl>
                                        <p:attrNameLst>
                                          <p:attrName>ppt_h</p:attrName>
                                        </p:attrNameLst>
                                      </p:cBhvr>
                                      <p:tavLst>
                                        <p:tav tm="0">
                                          <p:val>
                                            <p:fltVal val="0"/>
                                          </p:val>
                                        </p:tav>
                                        <p:tav tm="100000">
                                          <p:val>
                                            <p:strVal val="#ppt_h"/>
                                          </p:val>
                                        </p:tav>
                                      </p:tavLst>
                                    </p:anim>
                                    <p:animEffect transition="in" filter="fade">
                                      <p:cBhvr>
                                        <p:cTn id="85" dur="500"/>
                                        <p:tgtEl>
                                          <p:spTgt spid="75"/>
                                        </p:tgtEl>
                                      </p:cBhvr>
                                    </p:animEffect>
                                  </p:childTnLst>
                                </p:cTn>
                              </p:par>
                            </p:childTnLst>
                          </p:cTn>
                        </p:par>
                        <p:par>
                          <p:cTn id="86" fill="hold">
                            <p:stCondLst>
                              <p:cond delay="8000"/>
                            </p:stCondLst>
                            <p:childTnLst>
                              <p:par>
                                <p:cTn id="87" presetID="22" presetClass="entr" presetSubtype="2" fill="hold" nodeType="afterEffect">
                                  <p:stCondLst>
                                    <p:cond delay="0"/>
                                  </p:stCondLst>
                                  <p:childTnLst>
                                    <p:set>
                                      <p:cBhvr>
                                        <p:cTn id="88" dur="1" fill="hold">
                                          <p:stCondLst>
                                            <p:cond delay="0"/>
                                          </p:stCondLst>
                                        </p:cTn>
                                        <p:tgtEl>
                                          <p:spTgt spid="78"/>
                                        </p:tgtEl>
                                        <p:attrNameLst>
                                          <p:attrName>style.visibility</p:attrName>
                                        </p:attrNameLst>
                                      </p:cBhvr>
                                      <p:to>
                                        <p:strVal val="visible"/>
                                      </p:to>
                                    </p:set>
                                    <p:animEffect transition="in" filter="wipe(right)">
                                      <p:cBhvr>
                                        <p:cTn id="89" dur="500"/>
                                        <p:tgtEl>
                                          <p:spTgt spid="78"/>
                                        </p:tgtEl>
                                      </p:cBhvr>
                                    </p:animEffect>
                                  </p:childTnLst>
                                </p:cTn>
                              </p:par>
                            </p:childTnLst>
                          </p:cTn>
                        </p:par>
                        <p:par>
                          <p:cTn id="90" fill="hold">
                            <p:stCondLst>
                              <p:cond delay="8500"/>
                            </p:stCondLst>
                            <p:childTnLst>
                              <p:par>
                                <p:cTn id="91" presetID="2" presetClass="entr" presetSubtype="2" fill="hold" grpId="0" nodeType="afterEffect">
                                  <p:stCondLst>
                                    <p:cond delay="0"/>
                                  </p:stCondLst>
                                  <p:childTnLst>
                                    <p:set>
                                      <p:cBhvr>
                                        <p:cTn id="92" dur="1" fill="hold">
                                          <p:stCondLst>
                                            <p:cond delay="0"/>
                                          </p:stCondLst>
                                        </p:cTn>
                                        <p:tgtEl>
                                          <p:spTgt spid="77"/>
                                        </p:tgtEl>
                                        <p:attrNameLst>
                                          <p:attrName>style.visibility</p:attrName>
                                        </p:attrNameLst>
                                      </p:cBhvr>
                                      <p:to>
                                        <p:strVal val="visible"/>
                                      </p:to>
                                    </p:set>
                                    <p:anim calcmode="lin" valueType="num">
                                      <p:cBhvr additive="base">
                                        <p:cTn id="93" dur="500" fill="hold"/>
                                        <p:tgtEl>
                                          <p:spTgt spid="77"/>
                                        </p:tgtEl>
                                        <p:attrNameLst>
                                          <p:attrName>ppt_x</p:attrName>
                                        </p:attrNameLst>
                                      </p:cBhvr>
                                      <p:tavLst>
                                        <p:tav tm="0">
                                          <p:val>
                                            <p:strVal val="1+#ppt_w/2"/>
                                          </p:val>
                                        </p:tav>
                                        <p:tav tm="100000">
                                          <p:val>
                                            <p:strVal val="#ppt_x"/>
                                          </p:val>
                                        </p:tav>
                                      </p:tavLst>
                                    </p:anim>
                                    <p:anim calcmode="lin" valueType="num">
                                      <p:cBhvr additive="base">
                                        <p:cTn id="94" dur="500" fill="hold"/>
                                        <p:tgtEl>
                                          <p:spTgt spid="77"/>
                                        </p:tgtEl>
                                        <p:attrNameLst>
                                          <p:attrName>ppt_y</p:attrName>
                                        </p:attrNameLst>
                                      </p:cBhvr>
                                      <p:tavLst>
                                        <p:tav tm="0">
                                          <p:val>
                                            <p:strVal val="#ppt_y"/>
                                          </p:val>
                                        </p:tav>
                                        <p:tav tm="100000">
                                          <p:val>
                                            <p:strVal val="#ppt_y"/>
                                          </p:val>
                                        </p:tav>
                                      </p:tavLst>
                                    </p:anim>
                                  </p:childTnLst>
                                </p:cTn>
                              </p:par>
                            </p:childTnLst>
                          </p:cTn>
                        </p:par>
                        <p:par>
                          <p:cTn id="95" fill="hold">
                            <p:stCondLst>
                              <p:cond delay="9000"/>
                            </p:stCondLst>
                            <p:childTnLst>
                              <p:par>
                                <p:cTn id="96" presetID="22" presetClass="entr" presetSubtype="2" fill="hold" nodeType="afterEffect">
                                  <p:stCondLst>
                                    <p:cond delay="0"/>
                                  </p:stCondLst>
                                  <p:childTnLst>
                                    <p:set>
                                      <p:cBhvr>
                                        <p:cTn id="97" dur="1" fill="hold">
                                          <p:stCondLst>
                                            <p:cond delay="0"/>
                                          </p:stCondLst>
                                        </p:cTn>
                                        <p:tgtEl>
                                          <p:spTgt spid="82"/>
                                        </p:tgtEl>
                                        <p:attrNameLst>
                                          <p:attrName>style.visibility</p:attrName>
                                        </p:attrNameLst>
                                      </p:cBhvr>
                                      <p:to>
                                        <p:strVal val="visible"/>
                                      </p:to>
                                    </p:set>
                                    <p:animEffect transition="in" filter="wipe(right)">
                                      <p:cBhvr>
                                        <p:cTn id="98" dur="500"/>
                                        <p:tgtEl>
                                          <p:spTgt spid="82"/>
                                        </p:tgtEl>
                                      </p:cBhvr>
                                    </p:animEffect>
                                  </p:childTnLst>
                                </p:cTn>
                              </p:par>
                            </p:childTnLst>
                          </p:cTn>
                        </p:par>
                        <p:par>
                          <p:cTn id="99" fill="hold">
                            <p:stCondLst>
                              <p:cond delay="9500"/>
                            </p:stCondLst>
                            <p:childTnLst>
                              <p:par>
                                <p:cTn id="100" presetID="2" presetClass="entr" presetSubtype="2" fill="hold" grpId="0" nodeType="afterEffect">
                                  <p:stCondLst>
                                    <p:cond delay="0"/>
                                  </p:stCondLst>
                                  <p:childTnLst>
                                    <p:set>
                                      <p:cBhvr>
                                        <p:cTn id="101" dur="1" fill="hold">
                                          <p:stCondLst>
                                            <p:cond delay="0"/>
                                          </p:stCondLst>
                                        </p:cTn>
                                        <p:tgtEl>
                                          <p:spTgt spid="81"/>
                                        </p:tgtEl>
                                        <p:attrNameLst>
                                          <p:attrName>style.visibility</p:attrName>
                                        </p:attrNameLst>
                                      </p:cBhvr>
                                      <p:to>
                                        <p:strVal val="visible"/>
                                      </p:to>
                                    </p:set>
                                    <p:anim calcmode="lin" valueType="num">
                                      <p:cBhvr additive="base">
                                        <p:cTn id="102" dur="500" fill="hold"/>
                                        <p:tgtEl>
                                          <p:spTgt spid="81"/>
                                        </p:tgtEl>
                                        <p:attrNameLst>
                                          <p:attrName>ppt_x</p:attrName>
                                        </p:attrNameLst>
                                      </p:cBhvr>
                                      <p:tavLst>
                                        <p:tav tm="0">
                                          <p:val>
                                            <p:strVal val="1+#ppt_w/2"/>
                                          </p:val>
                                        </p:tav>
                                        <p:tav tm="100000">
                                          <p:val>
                                            <p:strVal val="#ppt_x"/>
                                          </p:val>
                                        </p:tav>
                                      </p:tavLst>
                                    </p:anim>
                                    <p:anim calcmode="lin" valueType="num">
                                      <p:cBhvr additive="base">
                                        <p:cTn id="103" dur="500" fill="hold"/>
                                        <p:tgtEl>
                                          <p:spTgt spid="81"/>
                                        </p:tgtEl>
                                        <p:attrNameLst>
                                          <p:attrName>ppt_y</p:attrName>
                                        </p:attrNameLst>
                                      </p:cBhvr>
                                      <p:tavLst>
                                        <p:tav tm="0">
                                          <p:val>
                                            <p:strVal val="#ppt_y"/>
                                          </p:val>
                                        </p:tav>
                                        <p:tav tm="100000">
                                          <p:val>
                                            <p:strVal val="#ppt_y"/>
                                          </p:val>
                                        </p:tav>
                                      </p:tavLst>
                                    </p:anim>
                                  </p:childTnLst>
                                </p:cTn>
                              </p:par>
                            </p:childTnLst>
                          </p:cTn>
                        </p:par>
                        <p:par>
                          <p:cTn id="104" fill="hold">
                            <p:stCondLst>
                              <p:cond delay="10000"/>
                            </p:stCondLst>
                            <p:childTnLst>
                              <p:par>
                                <p:cTn id="105" presetID="22" presetClass="entr" presetSubtype="2" fill="hold" nodeType="afterEffect">
                                  <p:stCondLst>
                                    <p:cond delay="0"/>
                                  </p:stCondLst>
                                  <p:childTnLst>
                                    <p:set>
                                      <p:cBhvr>
                                        <p:cTn id="106" dur="1" fill="hold">
                                          <p:stCondLst>
                                            <p:cond delay="0"/>
                                          </p:stCondLst>
                                        </p:cTn>
                                        <p:tgtEl>
                                          <p:spTgt spid="86"/>
                                        </p:tgtEl>
                                        <p:attrNameLst>
                                          <p:attrName>style.visibility</p:attrName>
                                        </p:attrNameLst>
                                      </p:cBhvr>
                                      <p:to>
                                        <p:strVal val="visible"/>
                                      </p:to>
                                    </p:set>
                                    <p:animEffect transition="in" filter="wipe(right)">
                                      <p:cBhvr>
                                        <p:cTn id="107" dur="500"/>
                                        <p:tgtEl>
                                          <p:spTgt spid="86"/>
                                        </p:tgtEl>
                                      </p:cBhvr>
                                    </p:animEffect>
                                  </p:childTnLst>
                                </p:cTn>
                              </p:par>
                            </p:childTnLst>
                          </p:cTn>
                        </p:par>
                        <p:par>
                          <p:cTn id="108" fill="hold">
                            <p:stCondLst>
                              <p:cond delay="10500"/>
                            </p:stCondLst>
                            <p:childTnLst>
                              <p:par>
                                <p:cTn id="109" presetID="2" presetClass="entr" presetSubtype="2" fill="hold" grpId="0" nodeType="afterEffect">
                                  <p:stCondLst>
                                    <p:cond delay="0"/>
                                  </p:stCondLst>
                                  <p:childTnLst>
                                    <p:set>
                                      <p:cBhvr>
                                        <p:cTn id="110" dur="1" fill="hold">
                                          <p:stCondLst>
                                            <p:cond delay="0"/>
                                          </p:stCondLst>
                                        </p:cTn>
                                        <p:tgtEl>
                                          <p:spTgt spid="85"/>
                                        </p:tgtEl>
                                        <p:attrNameLst>
                                          <p:attrName>style.visibility</p:attrName>
                                        </p:attrNameLst>
                                      </p:cBhvr>
                                      <p:to>
                                        <p:strVal val="visible"/>
                                      </p:to>
                                    </p:set>
                                    <p:anim calcmode="lin" valueType="num">
                                      <p:cBhvr additive="base">
                                        <p:cTn id="111" dur="500" fill="hold"/>
                                        <p:tgtEl>
                                          <p:spTgt spid="85"/>
                                        </p:tgtEl>
                                        <p:attrNameLst>
                                          <p:attrName>ppt_x</p:attrName>
                                        </p:attrNameLst>
                                      </p:cBhvr>
                                      <p:tavLst>
                                        <p:tav tm="0">
                                          <p:val>
                                            <p:strVal val="1+#ppt_w/2"/>
                                          </p:val>
                                        </p:tav>
                                        <p:tav tm="100000">
                                          <p:val>
                                            <p:strVal val="#ppt_x"/>
                                          </p:val>
                                        </p:tav>
                                      </p:tavLst>
                                    </p:anim>
                                    <p:anim calcmode="lin" valueType="num">
                                      <p:cBhvr additive="base">
                                        <p:cTn id="112" dur="500" fill="hold"/>
                                        <p:tgtEl>
                                          <p:spTgt spid="8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animBg="1"/>
      <p:bldP spid="64" grpId="0" animBg="1"/>
      <p:bldP spid="65" grpId="0" animBg="1"/>
      <p:bldP spid="66" grpId="0" animBg="1"/>
      <p:bldP spid="67" grpId="0" animBg="1"/>
      <p:bldP spid="68" grpId="0" animBg="1"/>
      <p:bldP spid="69" grpId="0" animBg="1"/>
      <p:bldP spid="70" grpId="0" animBg="1"/>
      <p:bldP spid="59" grpId="0" animBg="1"/>
      <p:bldP spid="60" grpId="0" animBg="1"/>
      <p:bldP spid="73" grpId="0" animBg="1"/>
      <p:bldP spid="77" grpId="0" animBg="1"/>
      <p:bldP spid="81" grpId="0" animBg="1"/>
      <p:bldP spid="85"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a:solidFill>
                  <a:schemeClr val="tx1"/>
                </a:solidFill>
              </a:rPr>
              <a:t>Changing Image Elements :</a:t>
            </a:r>
            <a:endParaRPr lang="en-US" sz="2000" b="1" u="sng" dirty="0">
              <a:solidFill>
                <a:schemeClr val="tx1"/>
              </a:solidFill>
            </a:endParaRP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2794</TotalTime>
  <Words>1188</Words>
  <Application>Microsoft Office PowerPoint</Application>
  <PresentationFormat>Widescreen</PresentationFormat>
  <Paragraphs>47</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Helvetica Light</vt:lpstr>
      <vt:lpstr>1_Custom Design</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537</cp:revision>
  <dcterms:created xsi:type="dcterms:W3CDTF">2015-12-31T02:20:12Z</dcterms:created>
  <dcterms:modified xsi:type="dcterms:W3CDTF">2016-09-16T07:17:12Z</dcterms:modified>
</cp:coreProperties>
</file>