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0"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FFC000"/>
    <a:srgbClr val="8DA0B8"/>
    <a:srgbClr val="5B9BD5"/>
    <a:srgbClr val="5B8D3A"/>
    <a:srgbClr val="888888"/>
    <a:srgbClr val="367F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1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hyperlink" Target="http://slides.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6"/>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6"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15240" y="1205345"/>
            <a:ext cx="12207240" cy="5278582"/>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7" name="Group 26"/>
          <p:cNvGrpSpPr/>
          <p:nvPr/>
        </p:nvGrpSpPr>
        <p:grpSpPr>
          <a:xfrm>
            <a:off x="1792641" y="2695788"/>
            <a:ext cx="1215317" cy="1507068"/>
            <a:chOff x="1147877" y="1942143"/>
            <a:chExt cx="911488" cy="1130301"/>
          </a:xfrm>
          <a:solidFill>
            <a:srgbClr val="00B0F0"/>
          </a:solidFill>
          <a:effectLst>
            <a:outerShdw blurRad="50800" dist="38100" dir="2700000" algn="tl" rotWithShape="0">
              <a:prstClr val="black">
                <a:alpha val="40000"/>
              </a:prstClr>
            </a:outerShdw>
          </a:effectLst>
        </p:grpSpPr>
        <p:sp>
          <p:nvSpPr>
            <p:cNvPr id="26" name="Notched Right Arrow 25"/>
            <p:cNvSpPr/>
            <p:nvPr/>
          </p:nvSpPr>
          <p:spPr bwMode="auto">
            <a:xfrm rot="3952631" flipH="1">
              <a:off x="1271327" y="2284405"/>
              <a:ext cx="1130300" cy="445776"/>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Notched Right Arrow 24"/>
            <p:cNvSpPr/>
            <p:nvPr/>
          </p:nvSpPr>
          <p:spPr bwMode="auto">
            <a:xfrm rot="17647369">
              <a:off x="805615" y="2284406"/>
              <a:ext cx="1130300" cy="445776"/>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24" name="Oval 23"/>
          <p:cNvSpPr/>
          <p:nvPr/>
        </p:nvSpPr>
        <p:spPr bwMode="auto">
          <a:xfrm>
            <a:off x="1689100" y="1838961"/>
            <a:ext cx="1422400" cy="1422400"/>
          </a:xfrm>
          <a:prstGeom prst="ellipse">
            <a:avLst/>
          </a:prstGeom>
          <a:solidFill>
            <a:srgbClr val="00B0F0"/>
          </a:solidFill>
          <a:ln w="57150">
            <a:solidFill>
              <a:srgbClr val="00B0F0"/>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4" name="Group 3"/>
          <p:cNvGrpSpPr/>
          <p:nvPr/>
        </p:nvGrpSpPr>
        <p:grpSpPr>
          <a:xfrm>
            <a:off x="4266319" y="2695787"/>
            <a:ext cx="1215317" cy="1507069"/>
            <a:chOff x="4266319" y="3015827"/>
            <a:chExt cx="1215317" cy="1507069"/>
          </a:xfrm>
          <a:solidFill>
            <a:srgbClr val="ED7D31"/>
          </a:solidFill>
          <a:effectLst>
            <a:outerShdw blurRad="50800" dist="38100" dir="2700000" algn="tl" rotWithShape="0">
              <a:prstClr val="black">
                <a:alpha val="40000"/>
              </a:prstClr>
            </a:outerShdw>
          </a:effectLst>
        </p:grpSpPr>
        <p:sp>
          <p:nvSpPr>
            <p:cNvPr id="43" name="Notched Right Arrow 42"/>
            <p:cNvSpPr/>
            <p:nvPr/>
          </p:nvSpPr>
          <p:spPr bwMode="auto">
            <a:xfrm rot="3952631" flipH="1">
              <a:off x="4430918" y="3472177"/>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4" name="Notched Right Arrow 43"/>
            <p:cNvSpPr/>
            <p:nvPr/>
          </p:nvSpPr>
          <p:spPr bwMode="auto">
            <a:xfrm rot="17647369">
              <a:off x="3809969" y="3472179"/>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40" name="Oval 39"/>
          <p:cNvSpPr/>
          <p:nvPr/>
        </p:nvSpPr>
        <p:spPr bwMode="auto">
          <a:xfrm>
            <a:off x="4162777" y="1838961"/>
            <a:ext cx="1422400" cy="1422400"/>
          </a:xfrm>
          <a:prstGeom prst="ellipse">
            <a:avLst/>
          </a:prstGeom>
          <a:solidFill>
            <a:srgbClr val="ED7D31"/>
          </a:solidFill>
          <a:ln w="57150">
            <a:solidFill>
              <a:srgbClr val="ED7D31"/>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 name="Group 4"/>
          <p:cNvGrpSpPr/>
          <p:nvPr/>
        </p:nvGrpSpPr>
        <p:grpSpPr>
          <a:xfrm>
            <a:off x="6739997" y="2695787"/>
            <a:ext cx="1215317" cy="1507069"/>
            <a:chOff x="6739997" y="3015827"/>
            <a:chExt cx="1215317" cy="1507069"/>
          </a:xfrm>
          <a:solidFill>
            <a:srgbClr val="A5A5A5"/>
          </a:solidFill>
          <a:effectLst>
            <a:outerShdw blurRad="50800" dist="38100" dir="2700000" algn="tl" rotWithShape="0">
              <a:prstClr val="black">
                <a:alpha val="40000"/>
              </a:prstClr>
            </a:outerShdw>
          </a:effectLst>
        </p:grpSpPr>
        <p:sp>
          <p:nvSpPr>
            <p:cNvPr id="52" name="Notched Right Arrow 51"/>
            <p:cNvSpPr/>
            <p:nvPr/>
          </p:nvSpPr>
          <p:spPr bwMode="auto">
            <a:xfrm rot="3952631" flipH="1">
              <a:off x="6904596" y="3472177"/>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53" name="Notched Right Arrow 52"/>
            <p:cNvSpPr/>
            <p:nvPr/>
          </p:nvSpPr>
          <p:spPr bwMode="auto">
            <a:xfrm rot="17647369">
              <a:off x="6283647" y="3472179"/>
              <a:ext cx="1507067" cy="594368"/>
            </a:xfrm>
            <a:prstGeom prst="notchedRightArrow">
              <a:avLst>
                <a:gd name="adj1" fmla="val 100000"/>
                <a:gd name="adj2" fmla="val 58021"/>
              </a:avLst>
            </a:prstGeom>
            <a:grp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51" name="Oval 50"/>
          <p:cNvSpPr/>
          <p:nvPr/>
        </p:nvSpPr>
        <p:spPr bwMode="auto">
          <a:xfrm>
            <a:off x="6636455" y="1838961"/>
            <a:ext cx="1422400" cy="1422400"/>
          </a:xfrm>
          <a:prstGeom prst="ellipse">
            <a:avLst/>
          </a:prstGeom>
          <a:solidFill>
            <a:srgbClr val="A5A5A5"/>
          </a:solidFill>
          <a:ln w="57150">
            <a:solidFill>
              <a:srgbClr val="A5A5A5"/>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6" name="Group 5"/>
          <p:cNvGrpSpPr/>
          <p:nvPr/>
        </p:nvGrpSpPr>
        <p:grpSpPr>
          <a:xfrm>
            <a:off x="9213675" y="2695787"/>
            <a:ext cx="1215317" cy="1507069"/>
            <a:chOff x="9213675" y="3015827"/>
            <a:chExt cx="1215317" cy="1507069"/>
          </a:xfrm>
          <a:effectLst>
            <a:outerShdw blurRad="50800" dist="38100" dir="2700000" algn="tl" rotWithShape="0">
              <a:prstClr val="black">
                <a:alpha val="40000"/>
              </a:prstClr>
            </a:outerShdw>
          </a:effectLst>
        </p:grpSpPr>
        <p:sp>
          <p:nvSpPr>
            <p:cNvPr id="75" name="Notched Right Arrow 74"/>
            <p:cNvSpPr/>
            <p:nvPr/>
          </p:nvSpPr>
          <p:spPr bwMode="auto">
            <a:xfrm rot="3952631" flipH="1">
              <a:off x="9378274" y="3472177"/>
              <a:ext cx="1507067" cy="594368"/>
            </a:xfrm>
            <a:prstGeom prst="notchedRightArrow">
              <a:avLst>
                <a:gd name="adj1" fmla="val 100000"/>
                <a:gd name="adj2" fmla="val 58021"/>
              </a:avLst>
            </a:prstGeom>
            <a:solidFill>
              <a:schemeClr val="accent6">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6" name="Notched Right Arrow 75"/>
            <p:cNvSpPr/>
            <p:nvPr/>
          </p:nvSpPr>
          <p:spPr bwMode="auto">
            <a:xfrm rot="17647369">
              <a:off x="8757325" y="3472179"/>
              <a:ext cx="1507067" cy="594368"/>
            </a:xfrm>
            <a:prstGeom prst="notchedRightArrow">
              <a:avLst>
                <a:gd name="adj1" fmla="val 100000"/>
                <a:gd name="adj2" fmla="val 58021"/>
              </a:avLst>
            </a:prstGeom>
            <a:solidFill>
              <a:schemeClr val="accent6">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sp>
        <p:nvSpPr>
          <p:cNvPr id="74" name="Oval 73"/>
          <p:cNvSpPr/>
          <p:nvPr/>
        </p:nvSpPr>
        <p:spPr bwMode="auto">
          <a:xfrm>
            <a:off x="9110133" y="1838961"/>
            <a:ext cx="1422400" cy="1422400"/>
          </a:xfrm>
          <a:prstGeom prst="ellipse">
            <a:avLst/>
          </a:prstGeom>
          <a:solidFill>
            <a:srgbClr val="548235"/>
          </a:solidFill>
          <a:ln w="57150">
            <a:solidFill>
              <a:schemeClr val="accent6">
                <a:lumMod val="75000"/>
              </a:schemeClr>
            </a:solid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Oval 6"/>
          <p:cNvSpPr>
            <a:spLocks noChangeAspect="1"/>
          </p:cNvSpPr>
          <p:nvPr/>
        </p:nvSpPr>
        <p:spPr>
          <a:xfrm>
            <a:off x="1770113" y="1922271"/>
            <a:ext cx="1280160" cy="1280160"/>
          </a:xfrm>
          <a:prstGeom prst="ellipse">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a:spLocks noChangeAspect="1"/>
          </p:cNvSpPr>
          <p:nvPr/>
        </p:nvSpPr>
        <p:spPr>
          <a:xfrm>
            <a:off x="4255350" y="1924981"/>
            <a:ext cx="1280160" cy="1280160"/>
          </a:xfrm>
          <a:prstGeom prst="ellipse">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a:spLocks noChangeAspect="1"/>
          </p:cNvSpPr>
          <p:nvPr/>
        </p:nvSpPr>
        <p:spPr>
          <a:xfrm>
            <a:off x="6721568" y="1926055"/>
            <a:ext cx="1280160" cy="1280160"/>
          </a:xfrm>
          <a:prstGeom prst="ellipse">
            <a:avLst/>
          </a:pr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a:spLocks noChangeAspect="1"/>
          </p:cNvSpPr>
          <p:nvPr/>
        </p:nvSpPr>
        <p:spPr>
          <a:xfrm>
            <a:off x="9186779" y="1915755"/>
            <a:ext cx="1280160" cy="1280160"/>
          </a:xfrm>
          <a:prstGeom prst="ellipse">
            <a:avLst/>
          </a:pr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1" name="Group 70"/>
          <p:cNvGrpSpPr/>
          <p:nvPr/>
        </p:nvGrpSpPr>
        <p:grpSpPr>
          <a:xfrm>
            <a:off x="1324969" y="4550208"/>
            <a:ext cx="2150661" cy="1330976"/>
            <a:chOff x="1156263" y="4638938"/>
            <a:chExt cx="2150661" cy="1330976"/>
          </a:xfrm>
        </p:grpSpPr>
        <p:sp>
          <p:nvSpPr>
            <p:cNvPr id="72" name="TextBox 7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0" name="Rectangle 79"/>
            <p:cNvSpPr/>
            <p:nvPr/>
          </p:nvSpPr>
          <p:spPr>
            <a:xfrm>
              <a:off x="1518354" y="4638938"/>
              <a:ext cx="1426480" cy="369332"/>
            </a:xfrm>
            <a:prstGeom prst="rect">
              <a:avLst/>
            </a:prstGeom>
            <a:solidFill>
              <a:srgbClr val="00B0F0"/>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1" name="Group 80"/>
          <p:cNvGrpSpPr/>
          <p:nvPr/>
        </p:nvGrpSpPr>
        <p:grpSpPr>
          <a:xfrm>
            <a:off x="3820099" y="4550208"/>
            <a:ext cx="2150661" cy="1330976"/>
            <a:chOff x="1156263" y="4638938"/>
            <a:chExt cx="2150661" cy="1330976"/>
          </a:xfrm>
        </p:grpSpPr>
        <p:sp>
          <p:nvSpPr>
            <p:cNvPr id="82" name="TextBox 81"/>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3" name="Rectangle 82"/>
            <p:cNvSpPr/>
            <p:nvPr/>
          </p:nvSpPr>
          <p:spPr>
            <a:xfrm>
              <a:off x="1518354" y="4638938"/>
              <a:ext cx="1426480" cy="369332"/>
            </a:xfrm>
            <a:prstGeom prst="rect">
              <a:avLst/>
            </a:prstGeom>
            <a:solidFill>
              <a:srgbClr val="ED7D31"/>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4" name="Group 83"/>
          <p:cNvGrpSpPr/>
          <p:nvPr/>
        </p:nvGrpSpPr>
        <p:grpSpPr>
          <a:xfrm>
            <a:off x="6297747" y="4550208"/>
            <a:ext cx="2150661" cy="1330976"/>
            <a:chOff x="1156263" y="4638938"/>
            <a:chExt cx="2150661" cy="1330976"/>
          </a:xfrm>
        </p:grpSpPr>
        <p:sp>
          <p:nvSpPr>
            <p:cNvPr id="85" name="TextBox 84"/>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6" name="Rectangle 85"/>
            <p:cNvSpPr/>
            <p:nvPr/>
          </p:nvSpPr>
          <p:spPr>
            <a:xfrm>
              <a:off x="1518354" y="4638938"/>
              <a:ext cx="1426480" cy="369332"/>
            </a:xfrm>
            <a:prstGeom prst="rect">
              <a:avLst/>
            </a:prstGeom>
            <a:solidFill>
              <a:srgbClr val="A5A5A5"/>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87" name="Group 86"/>
          <p:cNvGrpSpPr/>
          <p:nvPr/>
        </p:nvGrpSpPr>
        <p:grpSpPr>
          <a:xfrm>
            <a:off x="8762958" y="4550208"/>
            <a:ext cx="2150661" cy="1330976"/>
            <a:chOff x="1156263" y="4638938"/>
            <a:chExt cx="2150661" cy="1330976"/>
          </a:xfrm>
        </p:grpSpPr>
        <p:sp>
          <p:nvSpPr>
            <p:cNvPr id="88" name="TextBox 87"/>
            <p:cNvSpPr txBox="1"/>
            <p:nvPr/>
          </p:nvSpPr>
          <p:spPr>
            <a:xfrm>
              <a:off x="1156263" y="5108140"/>
              <a:ext cx="2150661" cy="861774"/>
            </a:xfrm>
            <a:prstGeom prst="rect">
              <a:avLst/>
            </a:prstGeom>
            <a:noFill/>
          </p:spPr>
          <p:txBody>
            <a:bodyPr wrap="square" lIns="0" tIns="0" rIns="0" bIns="0" rtlCol="0" anchor="t">
              <a:spAutoFit/>
            </a:bodyPr>
            <a:lstStyle/>
            <a:p>
              <a:pPr algn="ctr" defTabSz="1219170">
                <a:spcBef>
                  <a:spcPct val="20000"/>
                </a:spcBef>
                <a:defRPr/>
              </a:pPr>
              <a:r>
                <a:rPr lang="en-US" sz="1400" dirty="0">
                  <a:solidFill>
                    <a:schemeClr val="bg1"/>
                  </a:solidFill>
                </a:rPr>
                <a:t>Lorem ipsum dolor sit amet, consectetur adipiscing elit, sed do eiusmod tempor incididunt utdse</a:t>
              </a:r>
            </a:p>
          </p:txBody>
        </p:sp>
        <p:sp>
          <p:nvSpPr>
            <p:cNvPr id="89" name="Rectangle 88"/>
            <p:cNvSpPr/>
            <p:nvPr/>
          </p:nvSpPr>
          <p:spPr>
            <a:xfrm>
              <a:off x="1518354" y="4638938"/>
              <a:ext cx="1426480" cy="369332"/>
            </a:xfrm>
            <a:prstGeom prst="rect">
              <a:avLst/>
            </a:prstGeom>
            <a:solidFill>
              <a:srgbClr val="548235"/>
            </a:solidFill>
            <a:effectLst>
              <a:outerShdw blurRad="50800" dist="38100" dir="2700000" algn="tl" rotWithShape="0">
                <a:prstClr val="black">
                  <a:alpha val="40000"/>
                </a:prstClr>
              </a:outerShdw>
            </a:effectLst>
          </p:spPr>
          <p:txBody>
            <a:bodyPr wrap="non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38" name="Picture 37">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grpSp>
        <p:nvGrpSpPr>
          <p:cNvPr id="39" name="Group 38"/>
          <p:cNvGrpSpPr/>
          <p:nvPr/>
        </p:nvGrpSpPr>
        <p:grpSpPr>
          <a:xfrm>
            <a:off x="127357" y="-11203"/>
            <a:ext cx="2524868" cy="613385"/>
            <a:chOff x="127357" y="-6354"/>
            <a:chExt cx="2524868" cy="613385"/>
          </a:xfrm>
        </p:grpSpPr>
        <p:sp>
          <p:nvSpPr>
            <p:cNvPr id="41" name="Round Same Side Corner Rectangle 40"/>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9525">
              <a:noFill/>
              <a:round/>
              <a:headEnd/>
              <a:tailEnd/>
            </a:ln>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45" name="TextBox 4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637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arn(inVertical)">
                                      <p:cBhvr>
                                        <p:cTn id="7" dur="1000"/>
                                        <p:tgtEl>
                                          <p:spTgt spid="56"/>
                                        </p:tgtEl>
                                      </p:cBhvr>
                                    </p:animEffect>
                                  </p:childTnLst>
                                </p:cTn>
                              </p:par>
                            </p:childTnLst>
                          </p:cTn>
                        </p:par>
                        <p:par>
                          <p:cTn id="8" fill="hold">
                            <p:stCondLst>
                              <p:cond delay="1000"/>
                            </p:stCondLst>
                            <p:childTnLst>
                              <p:par>
                                <p:cTn id="9" presetID="2" presetClass="entr" presetSubtype="9"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750" fill="hold"/>
                                        <p:tgtEl>
                                          <p:spTgt spid="24"/>
                                        </p:tgtEl>
                                        <p:attrNameLst>
                                          <p:attrName>ppt_x</p:attrName>
                                        </p:attrNameLst>
                                      </p:cBhvr>
                                      <p:tavLst>
                                        <p:tav tm="0">
                                          <p:val>
                                            <p:strVal val="0-#ppt_w/2"/>
                                          </p:val>
                                        </p:tav>
                                        <p:tav tm="100000">
                                          <p:val>
                                            <p:strVal val="#ppt_x"/>
                                          </p:val>
                                        </p:tav>
                                      </p:tavLst>
                                    </p:anim>
                                    <p:anim calcmode="lin" valueType="num">
                                      <p:cBhvr additive="base">
                                        <p:cTn id="12" dur="750" fill="hold"/>
                                        <p:tgtEl>
                                          <p:spTgt spid="24"/>
                                        </p:tgtEl>
                                        <p:attrNameLst>
                                          <p:attrName>ppt_y</p:attrName>
                                        </p:attrNameLst>
                                      </p:cBhvr>
                                      <p:tavLst>
                                        <p:tav tm="0">
                                          <p:val>
                                            <p:strVal val="0-#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7"/>
                                        </p:tgtEl>
                                        <p:attrNameLst>
                                          <p:attrName>style.visibility</p:attrName>
                                        </p:attrNameLst>
                                      </p:cBhvr>
                                      <p:to>
                                        <p:strVal val="visible"/>
                                      </p:to>
                                    </p:set>
                                    <p:anim calcmode="lin" valueType="num">
                                      <p:cBhvr additive="base">
                                        <p:cTn id="15" dur="750" fill="hold"/>
                                        <p:tgtEl>
                                          <p:spTgt spid="27"/>
                                        </p:tgtEl>
                                        <p:attrNameLst>
                                          <p:attrName>ppt_x</p:attrName>
                                        </p:attrNameLst>
                                      </p:cBhvr>
                                      <p:tavLst>
                                        <p:tav tm="0">
                                          <p:val>
                                            <p:strVal val="0-#ppt_w/2"/>
                                          </p:val>
                                        </p:tav>
                                        <p:tav tm="100000">
                                          <p:val>
                                            <p:strVal val="#ppt_x"/>
                                          </p:val>
                                        </p:tav>
                                      </p:tavLst>
                                    </p:anim>
                                    <p:anim calcmode="lin" valueType="num">
                                      <p:cBhvr additive="base">
                                        <p:cTn id="16" dur="750" fill="hold"/>
                                        <p:tgtEl>
                                          <p:spTgt spid="27"/>
                                        </p:tgtEl>
                                        <p:attrNameLst>
                                          <p:attrName>ppt_y</p:attrName>
                                        </p:attrNameLst>
                                      </p:cBhvr>
                                      <p:tavLst>
                                        <p:tav tm="0">
                                          <p:val>
                                            <p:strVal val="1+#ppt_h/2"/>
                                          </p:val>
                                        </p:tav>
                                        <p:tav tm="100000">
                                          <p:val>
                                            <p:strVal val="#ppt_y"/>
                                          </p:val>
                                        </p:tav>
                                      </p:tavLst>
                                    </p:anim>
                                  </p:childTnLst>
                                </p:cTn>
                              </p:par>
                            </p:childTnLst>
                          </p:cTn>
                        </p:par>
                        <p:par>
                          <p:cTn id="17" fill="hold">
                            <p:stCondLst>
                              <p:cond delay="1750"/>
                            </p:stCondLst>
                            <p:childTnLst>
                              <p:par>
                                <p:cTn id="18" presetID="53" presetClass="entr" presetSubtype="16"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par>
                          <p:cTn id="23" fill="hold">
                            <p:stCondLst>
                              <p:cond delay="2250"/>
                            </p:stCondLst>
                            <p:childTnLst>
                              <p:par>
                                <p:cTn id="24" presetID="22" presetClass="entr" presetSubtype="1" fill="hold" nodeType="afterEffect">
                                  <p:stCondLst>
                                    <p:cond delay="0"/>
                                  </p:stCondLst>
                                  <p:childTnLst>
                                    <p:set>
                                      <p:cBhvr>
                                        <p:cTn id="25" dur="1" fill="hold">
                                          <p:stCondLst>
                                            <p:cond delay="0"/>
                                          </p:stCondLst>
                                        </p:cTn>
                                        <p:tgtEl>
                                          <p:spTgt spid="71"/>
                                        </p:tgtEl>
                                        <p:attrNameLst>
                                          <p:attrName>style.visibility</p:attrName>
                                        </p:attrNameLst>
                                      </p:cBhvr>
                                      <p:to>
                                        <p:strVal val="visible"/>
                                      </p:to>
                                    </p:set>
                                    <p:animEffect transition="in" filter="wipe(up)">
                                      <p:cBhvr>
                                        <p:cTn id="26" dur="750"/>
                                        <p:tgtEl>
                                          <p:spTgt spid="71"/>
                                        </p:tgtEl>
                                      </p:cBhvr>
                                    </p:animEffect>
                                  </p:childTnLst>
                                </p:cTn>
                              </p:par>
                            </p:childTnLst>
                          </p:cTn>
                        </p:par>
                        <p:par>
                          <p:cTn id="27" fill="hold">
                            <p:stCondLst>
                              <p:cond delay="3000"/>
                            </p:stCondLst>
                            <p:childTnLst>
                              <p:par>
                                <p:cTn id="28" presetID="2" presetClass="entr" presetSubtype="9"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 calcmode="lin" valueType="num">
                                      <p:cBhvr additive="base">
                                        <p:cTn id="30" dur="750" fill="hold"/>
                                        <p:tgtEl>
                                          <p:spTgt spid="40"/>
                                        </p:tgtEl>
                                        <p:attrNameLst>
                                          <p:attrName>ppt_x</p:attrName>
                                        </p:attrNameLst>
                                      </p:cBhvr>
                                      <p:tavLst>
                                        <p:tav tm="0">
                                          <p:val>
                                            <p:strVal val="0-#ppt_w/2"/>
                                          </p:val>
                                        </p:tav>
                                        <p:tav tm="100000">
                                          <p:val>
                                            <p:strVal val="#ppt_x"/>
                                          </p:val>
                                        </p:tav>
                                      </p:tavLst>
                                    </p:anim>
                                    <p:anim calcmode="lin" valueType="num">
                                      <p:cBhvr additive="base">
                                        <p:cTn id="31" dur="750" fill="hold"/>
                                        <p:tgtEl>
                                          <p:spTgt spid="40"/>
                                        </p:tgtEl>
                                        <p:attrNameLst>
                                          <p:attrName>ppt_y</p:attrName>
                                        </p:attrNameLst>
                                      </p:cBhvr>
                                      <p:tavLst>
                                        <p:tav tm="0">
                                          <p:val>
                                            <p:strVal val="0-#ppt_h/2"/>
                                          </p:val>
                                        </p:tav>
                                        <p:tav tm="100000">
                                          <p:val>
                                            <p:strVal val="#ppt_y"/>
                                          </p:val>
                                        </p:tav>
                                      </p:tavLst>
                                    </p:anim>
                                  </p:childTnLst>
                                </p:cTn>
                              </p:par>
                              <p:par>
                                <p:cTn id="32" presetID="2" presetClass="entr" presetSubtype="12" fill="hold" nodeType="with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additive="base">
                                        <p:cTn id="34" dur="750" fill="hold"/>
                                        <p:tgtEl>
                                          <p:spTgt spid="4"/>
                                        </p:tgtEl>
                                        <p:attrNameLst>
                                          <p:attrName>ppt_x</p:attrName>
                                        </p:attrNameLst>
                                      </p:cBhvr>
                                      <p:tavLst>
                                        <p:tav tm="0">
                                          <p:val>
                                            <p:strVal val="0-#ppt_w/2"/>
                                          </p:val>
                                        </p:tav>
                                        <p:tav tm="100000">
                                          <p:val>
                                            <p:strVal val="#ppt_x"/>
                                          </p:val>
                                        </p:tav>
                                      </p:tavLst>
                                    </p:anim>
                                    <p:anim calcmode="lin" valueType="num">
                                      <p:cBhvr additive="base">
                                        <p:cTn id="35" dur="750" fill="hold"/>
                                        <p:tgtEl>
                                          <p:spTgt spid="4"/>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53" presetClass="entr" presetSubtype="16" fill="hold" grpId="0" nodeType="afterEffect">
                                  <p:stCondLst>
                                    <p:cond delay="0"/>
                                  </p:stCondLst>
                                  <p:childTnLst>
                                    <p:set>
                                      <p:cBhvr>
                                        <p:cTn id="38" dur="1" fill="hold">
                                          <p:stCondLst>
                                            <p:cond delay="0"/>
                                          </p:stCondLst>
                                        </p:cTn>
                                        <p:tgtEl>
                                          <p:spTgt spid="67"/>
                                        </p:tgtEl>
                                        <p:attrNameLst>
                                          <p:attrName>style.visibility</p:attrName>
                                        </p:attrNameLst>
                                      </p:cBhvr>
                                      <p:to>
                                        <p:strVal val="visible"/>
                                      </p:to>
                                    </p:set>
                                    <p:anim calcmode="lin" valueType="num">
                                      <p:cBhvr>
                                        <p:cTn id="39" dur="500" fill="hold"/>
                                        <p:tgtEl>
                                          <p:spTgt spid="67"/>
                                        </p:tgtEl>
                                        <p:attrNameLst>
                                          <p:attrName>ppt_w</p:attrName>
                                        </p:attrNameLst>
                                      </p:cBhvr>
                                      <p:tavLst>
                                        <p:tav tm="0">
                                          <p:val>
                                            <p:fltVal val="0"/>
                                          </p:val>
                                        </p:tav>
                                        <p:tav tm="100000">
                                          <p:val>
                                            <p:strVal val="#ppt_w"/>
                                          </p:val>
                                        </p:tav>
                                      </p:tavLst>
                                    </p:anim>
                                    <p:anim calcmode="lin" valueType="num">
                                      <p:cBhvr>
                                        <p:cTn id="40" dur="500" fill="hold"/>
                                        <p:tgtEl>
                                          <p:spTgt spid="67"/>
                                        </p:tgtEl>
                                        <p:attrNameLst>
                                          <p:attrName>ppt_h</p:attrName>
                                        </p:attrNameLst>
                                      </p:cBhvr>
                                      <p:tavLst>
                                        <p:tav tm="0">
                                          <p:val>
                                            <p:fltVal val="0"/>
                                          </p:val>
                                        </p:tav>
                                        <p:tav tm="100000">
                                          <p:val>
                                            <p:strVal val="#ppt_h"/>
                                          </p:val>
                                        </p:tav>
                                      </p:tavLst>
                                    </p:anim>
                                    <p:animEffect transition="in" filter="fade">
                                      <p:cBhvr>
                                        <p:cTn id="41" dur="500"/>
                                        <p:tgtEl>
                                          <p:spTgt spid="67"/>
                                        </p:tgtEl>
                                      </p:cBhvr>
                                    </p:animEffect>
                                  </p:childTnLst>
                                </p:cTn>
                              </p:par>
                            </p:childTnLst>
                          </p:cTn>
                        </p:par>
                        <p:par>
                          <p:cTn id="42" fill="hold">
                            <p:stCondLst>
                              <p:cond delay="4250"/>
                            </p:stCondLst>
                            <p:childTnLst>
                              <p:par>
                                <p:cTn id="43" presetID="22" presetClass="entr" presetSubtype="1" fill="hold" nodeType="afterEffect">
                                  <p:stCondLst>
                                    <p:cond delay="0"/>
                                  </p:stCondLst>
                                  <p:childTnLst>
                                    <p:set>
                                      <p:cBhvr>
                                        <p:cTn id="44" dur="1" fill="hold">
                                          <p:stCondLst>
                                            <p:cond delay="0"/>
                                          </p:stCondLst>
                                        </p:cTn>
                                        <p:tgtEl>
                                          <p:spTgt spid="81"/>
                                        </p:tgtEl>
                                        <p:attrNameLst>
                                          <p:attrName>style.visibility</p:attrName>
                                        </p:attrNameLst>
                                      </p:cBhvr>
                                      <p:to>
                                        <p:strVal val="visible"/>
                                      </p:to>
                                    </p:set>
                                    <p:animEffect transition="in" filter="wipe(up)">
                                      <p:cBhvr>
                                        <p:cTn id="45" dur="750"/>
                                        <p:tgtEl>
                                          <p:spTgt spid="81"/>
                                        </p:tgtEl>
                                      </p:cBhvr>
                                    </p:animEffect>
                                  </p:childTnLst>
                                </p:cTn>
                              </p:par>
                            </p:childTnLst>
                          </p:cTn>
                        </p:par>
                        <p:par>
                          <p:cTn id="46" fill="hold">
                            <p:stCondLst>
                              <p:cond delay="5000"/>
                            </p:stCondLst>
                            <p:childTnLst>
                              <p:par>
                                <p:cTn id="47" presetID="2" presetClass="entr" presetSubtype="9" fill="hold" grpId="0"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750" fill="hold"/>
                                        <p:tgtEl>
                                          <p:spTgt spid="51"/>
                                        </p:tgtEl>
                                        <p:attrNameLst>
                                          <p:attrName>ppt_x</p:attrName>
                                        </p:attrNameLst>
                                      </p:cBhvr>
                                      <p:tavLst>
                                        <p:tav tm="0">
                                          <p:val>
                                            <p:strVal val="0-#ppt_w/2"/>
                                          </p:val>
                                        </p:tav>
                                        <p:tav tm="100000">
                                          <p:val>
                                            <p:strVal val="#ppt_x"/>
                                          </p:val>
                                        </p:tav>
                                      </p:tavLst>
                                    </p:anim>
                                    <p:anim calcmode="lin" valueType="num">
                                      <p:cBhvr additive="base">
                                        <p:cTn id="50" dur="750" fill="hold"/>
                                        <p:tgtEl>
                                          <p:spTgt spid="51"/>
                                        </p:tgtEl>
                                        <p:attrNameLst>
                                          <p:attrName>ppt_y</p:attrName>
                                        </p:attrNameLst>
                                      </p:cBhvr>
                                      <p:tavLst>
                                        <p:tav tm="0">
                                          <p:val>
                                            <p:strVal val="0-#ppt_h/2"/>
                                          </p:val>
                                        </p:tav>
                                        <p:tav tm="100000">
                                          <p:val>
                                            <p:strVal val="#ppt_y"/>
                                          </p:val>
                                        </p:tav>
                                      </p:tavLst>
                                    </p:anim>
                                  </p:childTnLst>
                                </p:cTn>
                              </p:par>
                              <p:par>
                                <p:cTn id="51" presetID="2" presetClass="entr" presetSubtype="12" fill="hold" nodeType="with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750" fill="hold"/>
                                        <p:tgtEl>
                                          <p:spTgt spid="5"/>
                                        </p:tgtEl>
                                        <p:attrNameLst>
                                          <p:attrName>ppt_x</p:attrName>
                                        </p:attrNameLst>
                                      </p:cBhvr>
                                      <p:tavLst>
                                        <p:tav tm="0">
                                          <p:val>
                                            <p:strVal val="0-#ppt_w/2"/>
                                          </p:val>
                                        </p:tav>
                                        <p:tav tm="100000">
                                          <p:val>
                                            <p:strVal val="#ppt_x"/>
                                          </p:val>
                                        </p:tav>
                                      </p:tavLst>
                                    </p:anim>
                                    <p:anim calcmode="lin" valueType="num">
                                      <p:cBhvr additive="base">
                                        <p:cTn id="54" dur="750" fill="hold"/>
                                        <p:tgtEl>
                                          <p:spTgt spid="5"/>
                                        </p:tgtEl>
                                        <p:attrNameLst>
                                          <p:attrName>ppt_y</p:attrName>
                                        </p:attrNameLst>
                                      </p:cBhvr>
                                      <p:tavLst>
                                        <p:tav tm="0">
                                          <p:val>
                                            <p:strVal val="1+#ppt_h/2"/>
                                          </p:val>
                                        </p:tav>
                                        <p:tav tm="100000">
                                          <p:val>
                                            <p:strVal val="#ppt_y"/>
                                          </p:val>
                                        </p:tav>
                                      </p:tavLst>
                                    </p:anim>
                                  </p:childTnLst>
                                </p:cTn>
                              </p:par>
                            </p:childTnLst>
                          </p:cTn>
                        </p:par>
                        <p:par>
                          <p:cTn id="55" fill="hold">
                            <p:stCondLst>
                              <p:cond delay="5750"/>
                            </p:stCondLst>
                            <p:childTnLst>
                              <p:par>
                                <p:cTn id="56" presetID="53" presetClass="entr" presetSubtype="16" fill="hold" grpId="0" nodeType="afterEffect">
                                  <p:stCondLst>
                                    <p:cond delay="0"/>
                                  </p:stCondLst>
                                  <p:childTnLst>
                                    <p:set>
                                      <p:cBhvr>
                                        <p:cTn id="57" dur="1" fill="hold">
                                          <p:stCondLst>
                                            <p:cond delay="0"/>
                                          </p:stCondLst>
                                        </p:cTn>
                                        <p:tgtEl>
                                          <p:spTgt spid="68"/>
                                        </p:tgtEl>
                                        <p:attrNameLst>
                                          <p:attrName>style.visibility</p:attrName>
                                        </p:attrNameLst>
                                      </p:cBhvr>
                                      <p:to>
                                        <p:strVal val="visible"/>
                                      </p:to>
                                    </p:set>
                                    <p:anim calcmode="lin" valueType="num">
                                      <p:cBhvr>
                                        <p:cTn id="58" dur="500" fill="hold"/>
                                        <p:tgtEl>
                                          <p:spTgt spid="68"/>
                                        </p:tgtEl>
                                        <p:attrNameLst>
                                          <p:attrName>ppt_w</p:attrName>
                                        </p:attrNameLst>
                                      </p:cBhvr>
                                      <p:tavLst>
                                        <p:tav tm="0">
                                          <p:val>
                                            <p:fltVal val="0"/>
                                          </p:val>
                                        </p:tav>
                                        <p:tav tm="100000">
                                          <p:val>
                                            <p:strVal val="#ppt_w"/>
                                          </p:val>
                                        </p:tav>
                                      </p:tavLst>
                                    </p:anim>
                                    <p:anim calcmode="lin" valueType="num">
                                      <p:cBhvr>
                                        <p:cTn id="59" dur="500" fill="hold"/>
                                        <p:tgtEl>
                                          <p:spTgt spid="68"/>
                                        </p:tgtEl>
                                        <p:attrNameLst>
                                          <p:attrName>ppt_h</p:attrName>
                                        </p:attrNameLst>
                                      </p:cBhvr>
                                      <p:tavLst>
                                        <p:tav tm="0">
                                          <p:val>
                                            <p:fltVal val="0"/>
                                          </p:val>
                                        </p:tav>
                                        <p:tav tm="100000">
                                          <p:val>
                                            <p:strVal val="#ppt_h"/>
                                          </p:val>
                                        </p:tav>
                                      </p:tavLst>
                                    </p:anim>
                                    <p:animEffect transition="in" filter="fade">
                                      <p:cBhvr>
                                        <p:cTn id="60" dur="500"/>
                                        <p:tgtEl>
                                          <p:spTgt spid="68"/>
                                        </p:tgtEl>
                                      </p:cBhvr>
                                    </p:animEffect>
                                  </p:childTnLst>
                                </p:cTn>
                              </p:par>
                            </p:childTnLst>
                          </p:cTn>
                        </p:par>
                        <p:par>
                          <p:cTn id="61" fill="hold">
                            <p:stCondLst>
                              <p:cond delay="6250"/>
                            </p:stCondLst>
                            <p:childTnLst>
                              <p:par>
                                <p:cTn id="62" presetID="22" presetClass="entr" presetSubtype="1" fill="hold"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up)">
                                      <p:cBhvr>
                                        <p:cTn id="64" dur="750"/>
                                        <p:tgtEl>
                                          <p:spTgt spid="84"/>
                                        </p:tgtEl>
                                      </p:cBhvr>
                                    </p:animEffect>
                                  </p:childTnLst>
                                </p:cTn>
                              </p:par>
                            </p:childTnLst>
                          </p:cTn>
                        </p:par>
                        <p:par>
                          <p:cTn id="65" fill="hold">
                            <p:stCondLst>
                              <p:cond delay="7000"/>
                            </p:stCondLst>
                            <p:childTnLst>
                              <p:par>
                                <p:cTn id="66" presetID="2" presetClass="entr" presetSubtype="9" fill="hold" grpId="0" nodeType="afterEffect">
                                  <p:stCondLst>
                                    <p:cond delay="0"/>
                                  </p:stCondLst>
                                  <p:childTnLst>
                                    <p:set>
                                      <p:cBhvr>
                                        <p:cTn id="67" dur="1" fill="hold">
                                          <p:stCondLst>
                                            <p:cond delay="0"/>
                                          </p:stCondLst>
                                        </p:cTn>
                                        <p:tgtEl>
                                          <p:spTgt spid="74"/>
                                        </p:tgtEl>
                                        <p:attrNameLst>
                                          <p:attrName>style.visibility</p:attrName>
                                        </p:attrNameLst>
                                      </p:cBhvr>
                                      <p:to>
                                        <p:strVal val="visible"/>
                                      </p:to>
                                    </p:set>
                                    <p:anim calcmode="lin" valueType="num">
                                      <p:cBhvr additive="base">
                                        <p:cTn id="68" dur="750" fill="hold"/>
                                        <p:tgtEl>
                                          <p:spTgt spid="74"/>
                                        </p:tgtEl>
                                        <p:attrNameLst>
                                          <p:attrName>ppt_x</p:attrName>
                                        </p:attrNameLst>
                                      </p:cBhvr>
                                      <p:tavLst>
                                        <p:tav tm="0">
                                          <p:val>
                                            <p:strVal val="0-#ppt_w/2"/>
                                          </p:val>
                                        </p:tav>
                                        <p:tav tm="100000">
                                          <p:val>
                                            <p:strVal val="#ppt_x"/>
                                          </p:val>
                                        </p:tav>
                                      </p:tavLst>
                                    </p:anim>
                                    <p:anim calcmode="lin" valueType="num">
                                      <p:cBhvr additive="base">
                                        <p:cTn id="69" dur="750" fill="hold"/>
                                        <p:tgtEl>
                                          <p:spTgt spid="74"/>
                                        </p:tgtEl>
                                        <p:attrNameLst>
                                          <p:attrName>ppt_y</p:attrName>
                                        </p:attrNameLst>
                                      </p:cBhvr>
                                      <p:tavLst>
                                        <p:tav tm="0">
                                          <p:val>
                                            <p:strVal val="0-#ppt_h/2"/>
                                          </p:val>
                                        </p:tav>
                                        <p:tav tm="100000">
                                          <p:val>
                                            <p:strVal val="#ppt_y"/>
                                          </p:val>
                                        </p:tav>
                                      </p:tavLst>
                                    </p:anim>
                                  </p:childTnLst>
                                </p:cTn>
                              </p:par>
                              <p:par>
                                <p:cTn id="70" presetID="2" presetClass="entr" presetSubtype="12" fill="hold" nodeType="with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additive="base">
                                        <p:cTn id="72" dur="750" fill="hold"/>
                                        <p:tgtEl>
                                          <p:spTgt spid="6"/>
                                        </p:tgtEl>
                                        <p:attrNameLst>
                                          <p:attrName>ppt_x</p:attrName>
                                        </p:attrNameLst>
                                      </p:cBhvr>
                                      <p:tavLst>
                                        <p:tav tm="0">
                                          <p:val>
                                            <p:strVal val="0-#ppt_w/2"/>
                                          </p:val>
                                        </p:tav>
                                        <p:tav tm="100000">
                                          <p:val>
                                            <p:strVal val="#ppt_x"/>
                                          </p:val>
                                        </p:tav>
                                      </p:tavLst>
                                    </p:anim>
                                    <p:anim calcmode="lin" valueType="num">
                                      <p:cBhvr additive="base">
                                        <p:cTn id="73" dur="750" fill="hold"/>
                                        <p:tgtEl>
                                          <p:spTgt spid="6"/>
                                        </p:tgtEl>
                                        <p:attrNameLst>
                                          <p:attrName>ppt_y</p:attrName>
                                        </p:attrNameLst>
                                      </p:cBhvr>
                                      <p:tavLst>
                                        <p:tav tm="0">
                                          <p:val>
                                            <p:strVal val="1+#ppt_h/2"/>
                                          </p:val>
                                        </p:tav>
                                        <p:tav tm="100000">
                                          <p:val>
                                            <p:strVal val="#ppt_y"/>
                                          </p:val>
                                        </p:tav>
                                      </p:tavLst>
                                    </p:anim>
                                  </p:childTnLst>
                                </p:cTn>
                              </p:par>
                            </p:childTnLst>
                          </p:cTn>
                        </p:par>
                        <p:par>
                          <p:cTn id="74" fill="hold">
                            <p:stCondLst>
                              <p:cond delay="7750"/>
                            </p:stCondLst>
                            <p:childTnLst>
                              <p:par>
                                <p:cTn id="75" presetID="53" presetClass="entr" presetSubtype="16" fill="hold" grpId="0" nodeType="afterEffect">
                                  <p:stCondLst>
                                    <p:cond delay="0"/>
                                  </p:stCondLst>
                                  <p:childTnLst>
                                    <p:set>
                                      <p:cBhvr>
                                        <p:cTn id="76" dur="1" fill="hold">
                                          <p:stCondLst>
                                            <p:cond delay="0"/>
                                          </p:stCondLst>
                                        </p:cTn>
                                        <p:tgtEl>
                                          <p:spTgt spid="69"/>
                                        </p:tgtEl>
                                        <p:attrNameLst>
                                          <p:attrName>style.visibility</p:attrName>
                                        </p:attrNameLst>
                                      </p:cBhvr>
                                      <p:to>
                                        <p:strVal val="visible"/>
                                      </p:to>
                                    </p:set>
                                    <p:anim calcmode="lin" valueType="num">
                                      <p:cBhvr>
                                        <p:cTn id="77" dur="500" fill="hold"/>
                                        <p:tgtEl>
                                          <p:spTgt spid="69"/>
                                        </p:tgtEl>
                                        <p:attrNameLst>
                                          <p:attrName>ppt_w</p:attrName>
                                        </p:attrNameLst>
                                      </p:cBhvr>
                                      <p:tavLst>
                                        <p:tav tm="0">
                                          <p:val>
                                            <p:fltVal val="0"/>
                                          </p:val>
                                        </p:tav>
                                        <p:tav tm="100000">
                                          <p:val>
                                            <p:strVal val="#ppt_w"/>
                                          </p:val>
                                        </p:tav>
                                      </p:tavLst>
                                    </p:anim>
                                    <p:anim calcmode="lin" valueType="num">
                                      <p:cBhvr>
                                        <p:cTn id="78" dur="500" fill="hold"/>
                                        <p:tgtEl>
                                          <p:spTgt spid="69"/>
                                        </p:tgtEl>
                                        <p:attrNameLst>
                                          <p:attrName>ppt_h</p:attrName>
                                        </p:attrNameLst>
                                      </p:cBhvr>
                                      <p:tavLst>
                                        <p:tav tm="0">
                                          <p:val>
                                            <p:fltVal val="0"/>
                                          </p:val>
                                        </p:tav>
                                        <p:tav tm="100000">
                                          <p:val>
                                            <p:strVal val="#ppt_h"/>
                                          </p:val>
                                        </p:tav>
                                      </p:tavLst>
                                    </p:anim>
                                    <p:animEffect transition="in" filter="fade">
                                      <p:cBhvr>
                                        <p:cTn id="79" dur="500"/>
                                        <p:tgtEl>
                                          <p:spTgt spid="69"/>
                                        </p:tgtEl>
                                      </p:cBhvr>
                                    </p:animEffect>
                                  </p:childTnLst>
                                </p:cTn>
                              </p:par>
                            </p:childTnLst>
                          </p:cTn>
                        </p:par>
                        <p:par>
                          <p:cTn id="80" fill="hold">
                            <p:stCondLst>
                              <p:cond delay="8250"/>
                            </p:stCondLst>
                            <p:childTnLst>
                              <p:par>
                                <p:cTn id="81" presetID="22" presetClass="entr" presetSubtype="1" fill="hold" nodeType="afterEffect">
                                  <p:stCondLst>
                                    <p:cond delay="0"/>
                                  </p:stCondLst>
                                  <p:childTnLst>
                                    <p:set>
                                      <p:cBhvr>
                                        <p:cTn id="82" dur="1" fill="hold">
                                          <p:stCondLst>
                                            <p:cond delay="0"/>
                                          </p:stCondLst>
                                        </p:cTn>
                                        <p:tgtEl>
                                          <p:spTgt spid="87"/>
                                        </p:tgtEl>
                                        <p:attrNameLst>
                                          <p:attrName>style.visibility</p:attrName>
                                        </p:attrNameLst>
                                      </p:cBhvr>
                                      <p:to>
                                        <p:strVal val="visible"/>
                                      </p:to>
                                    </p:set>
                                    <p:animEffect transition="in" filter="wipe(up)">
                                      <p:cBhvr>
                                        <p:cTn id="83" dur="75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24" grpId="0" animBg="1"/>
      <p:bldP spid="40" grpId="0" animBg="1"/>
      <p:bldP spid="51" grpId="0" animBg="1"/>
      <p:bldP spid="74" grpId="0" animBg="1"/>
      <p:bldP spid="7" grpId="0" animBg="1"/>
      <p:bldP spid="67" grpId="0" animBg="1"/>
      <p:bldP spid="68" grpId="0" animBg="1"/>
      <p:bldP spid="6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2762</TotalTime>
  <Words>1183</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527</cp:revision>
  <dcterms:created xsi:type="dcterms:W3CDTF">2015-12-31T02:20:12Z</dcterms:created>
  <dcterms:modified xsi:type="dcterms:W3CDTF">2016-09-15T23:33:45Z</dcterms:modified>
</cp:coreProperties>
</file>