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FFC000"/>
    <a:srgbClr val="8DA0B8"/>
    <a:srgbClr val="5B9BD5"/>
    <a:srgbClr val="5B8D3A"/>
    <a:srgbClr val="888888"/>
    <a:srgbClr val="367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1271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bwMode="auto">
          <a:xfrm>
            <a:off x="0" y="879954"/>
            <a:ext cx="12192000" cy="5756233"/>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a:off x="6267451" y="4157558"/>
            <a:ext cx="1238251" cy="2702983"/>
            <a:chOff x="4700588" y="3125788"/>
            <a:chExt cx="928688" cy="2027237"/>
          </a:xfrm>
          <a:effectLst>
            <a:outerShdw blurRad="50800" dist="38100" dir="2700000" algn="tl" rotWithShape="0">
              <a:prstClr val="black">
                <a:alpha val="40000"/>
              </a:prstClr>
            </a:outerShdw>
          </a:effectLst>
        </p:grpSpPr>
        <p:sp>
          <p:nvSpPr>
            <p:cNvPr id="1029" name="Freeform 5"/>
            <p:cNvSpPr>
              <a:spLocks/>
            </p:cNvSpPr>
            <p:nvPr/>
          </p:nvSpPr>
          <p:spPr bwMode="auto">
            <a:xfrm>
              <a:off x="4700588" y="3244850"/>
              <a:ext cx="673100" cy="1908175"/>
            </a:xfrm>
            <a:custGeom>
              <a:avLst/>
              <a:gdLst/>
              <a:ahLst/>
              <a:cxnLst>
                <a:cxn ang="0">
                  <a:pos x="0" y="179"/>
                </a:cxn>
                <a:cxn ang="0">
                  <a:pos x="0" y="507"/>
                </a:cxn>
                <a:cxn ang="0">
                  <a:pos x="74" y="507"/>
                </a:cxn>
                <a:cxn ang="0">
                  <a:pos x="74" y="179"/>
                </a:cxn>
                <a:cxn ang="0">
                  <a:pos x="179" y="75"/>
                </a:cxn>
                <a:cxn ang="0">
                  <a:pos x="179" y="0"/>
                </a:cxn>
                <a:cxn ang="0">
                  <a:pos x="0" y="179"/>
                </a:cxn>
              </a:cxnLst>
              <a:rect l="0" t="0" r="r" b="b"/>
              <a:pathLst>
                <a:path w="179" h="507">
                  <a:moveTo>
                    <a:pt x="0" y="179"/>
                  </a:moveTo>
                  <a:cubicBezTo>
                    <a:pt x="0" y="507"/>
                    <a:pt x="0" y="507"/>
                    <a:pt x="0" y="507"/>
                  </a:cubicBezTo>
                  <a:cubicBezTo>
                    <a:pt x="74" y="507"/>
                    <a:pt x="74" y="507"/>
                    <a:pt x="74" y="507"/>
                  </a:cubicBezTo>
                  <a:cubicBezTo>
                    <a:pt x="74" y="179"/>
                    <a:pt x="74" y="179"/>
                    <a:pt x="74" y="179"/>
                  </a:cubicBezTo>
                  <a:cubicBezTo>
                    <a:pt x="74" y="122"/>
                    <a:pt x="121" y="75"/>
                    <a:pt x="179" y="75"/>
                  </a:cubicBezTo>
                  <a:cubicBezTo>
                    <a:pt x="179" y="0"/>
                    <a:pt x="179" y="0"/>
                    <a:pt x="179" y="0"/>
                  </a:cubicBezTo>
                  <a:cubicBezTo>
                    <a:pt x="80" y="0"/>
                    <a:pt x="0" y="81"/>
                    <a:pt x="0" y="179"/>
                  </a:cubicBez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5373688" y="3125788"/>
              <a:ext cx="255588" cy="508000"/>
            </a:xfrm>
            <a:custGeom>
              <a:avLst/>
              <a:gdLst/>
              <a:ahLst/>
              <a:cxnLst>
                <a:cxn ang="0">
                  <a:pos x="0" y="320"/>
                </a:cxn>
                <a:cxn ang="0">
                  <a:pos x="161" y="161"/>
                </a:cxn>
                <a:cxn ang="0">
                  <a:pos x="0" y="0"/>
                </a:cxn>
                <a:cxn ang="0">
                  <a:pos x="0" y="320"/>
                </a:cxn>
              </a:cxnLst>
              <a:rect l="0" t="0" r="r" b="b"/>
              <a:pathLst>
                <a:path w="161" h="320">
                  <a:moveTo>
                    <a:pt x="0" y="320"/>
                  </a:moveTo>
                  <a:lnTo>
                    <a:pt x="161" y="161"/>
                  </a:lnTo>
                  <a:lnTo>
                    <a:pt x="0" y="0"/>
                  </a:lnTo>
                  <a:lnTo>
                    <a:pt x="0" y="320"/>
                  </a:ln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1" name="Freeform 17"/>
            <p:cNvSpPr>
              <a:spLocks/>
            </p:cNvSpPr>
            <p:nvPr/>
          </p:nvSpPr>
          <p:spPr bwMode="auto">
            <a:xfrm>
              <a:off x="5319713" y="3365500"/>
              <a:ext cx="53975" cy="46038"/>
            </a:xfrm>
            <a:custGeom>
              <a:avLst/>
              <a:gdLst/>
              <a:ahLst/>
              <a:cxnLst>
                <a:cxn ang="0">
                  <a:pos x="14" y="0"/>
                </a:cxn>
                <a:cxn ang="0">
                  <a:pos x="0" y="1"/>
                </a:cxn>
                <a:cxn ang="0">
                  <a:pos x="0" y="12"/>
                </a:cxn>
                <a:cxn ang="0">
                  <a:pos x="14" y="11"/>
                </a:cxn>
                <a:cxn ang="0">
                  <a:pos x="14" y="0"/>
                </a:cxn>
              </a:cxnLst>
              <a:rect l="0" t="0" r="r" b="b"/>
              <a:pathLst>
                <a:path w="14" h="12">
                  <a:moveTo>
                    <a:pt x="14" y="0"/>
                  </a:moveTo>
                  <a:cubicBezTo>
                    <a:pt x="9" y="0"/>
                    <a:pt x="5" y="0"/>
                    <a:pt x="0" y="1"/>
                  </a:cubicBezTo>
                  <a:cubicBezTo>
                    <a:pt x="0" y="12"/>
                    <a:pt x="0" y="12"/>
                    <a:pt x="0" y="12"/>
                  </a:cubicBezTo>
                  <a:cubicBezTo>
                    <a:pt x="4" y="11"/>
                    <a:pt x="9" y="11"/>
                    <a:pt x="14" y="11"/>
                  </a:cubicBezTo>
                  <a:lnTo>
                    <a:pt x="14"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4" name="Rectangle 20"/>
            <p:cNvSpPr>
              <a:spLocks noChangeArrowheads="1"/>
            </p:cNvSpPr>
            <p:nvPr/>
          </p:nvSpPr>
          <p:spPr bwMode="auto">
            <a:xfrm>
              <a:off x="4816475" y="4911725"/>
              <a:ext cx="44450"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7" name="Rectangle 23"/>
            <p:cNvSpPr>
              <a:spLocks noChangeArrowheads="1"/>
            </p:cNvSpPr>
            <p:nvPr/>
          </p:nvSpPr>
          <p:spPr bwMode="auto">
            <a:xfrm>
              <a:off x="4816475" y="4532313"/>
              <a:ext cx="44450"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0" name="Rectangle 26"/>
            <p:cNvSpPr>
              <a:spLocks noChangeArrowheads="1"/>
            </p:cNvSpPr>
            <p:nvPr/>
          </p:nvSpPr>
          <p:spPr bwMode="auto">
            <a:xfrm>
              <a:off x="4816475" y="4156075"/>
              <a:ext cx="44450"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5" name="Freeform 31"/>
            <p:cNvSpPr>
              <a:spLocks/>
            </p:cNvSpPr>
            <p:nvPr/>
          </p:nvSpPr>
          <p:spPr bwMode="auto">
            <a:xfrm>
              <a:off x="4816475" y="3783013"/>
              <a:ext cx="60325" cy="166688"/>
            </a:xfrm>
            <a:custGeom>
              <a:avLst/>
              <a:gdLst/>
              <a:ahLst/>
              <a:cxnLst>
                <a:cxn ang="0">
                  <a:pos x="12" y="44"/>
                </a:cxn>
                <a:cxn ang="0">
                  <a:pos x="16" y="1"/>
                </a:cxn>
                <a:cxn ang="0">
                  <a:pos x="5" y="0"/>
                </a:cxn>
                <a:cxn ang="0">
                  <a:pos x="1" y="42"/>
                </a:cxn>
                <a:cxn ang="0">
                  <a:pos x="12" y="44"/>
                </a:cxn>
              </a:cxnLst>
              <a:rect l="0" t="0" r="r" b="b"/>
              <a:pathLst>
                <a:path w="16" h="44">
                  <a:moveTo>
                    <a:pt x="12" y="44"/>
                  </a:moveTo>
                  <a:cubicBezTo>
                    <a:pt x="11" y="29"/>
                    <a:pt x="13" y="15"/>
                    <a:pt x="16" y="1"/>
                  </a:cubicBezTo>
                  <a:cubicBezTo>
                    <a:pt x="5" y="0"/>
                    <a:pt x="5" y="0"/>
                    <a:pt x="5" y="0"/>
                  </a:cubicBezTo>
                  <a:cubicBezTo>
                    <a:pt x="2" y="14"/>
                    <a:pt x="0" y="28"/>
                    <a:pt x="1" y="42"/>
                  </a:cubicBezTo>
                  <a:lnTo>
                    <a:pt x="12" y="44"/>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8" name="Group 57"/>
          <p:cNvGrpSpPr/>
          <p:nvPr/>
        </p:nvGrpSpPr>
        <p:grpSpPr>
          <a:xfrm>
            <a:off x="5382685" y="3348991"/>
            <a:ext cx="3071284" cy="3511549"/>
            <a:chOff x="4037013" y="2519363"/>
            <a:chExt cx="2303463" cy="2633662"/>
          </a:xfrm>
          <a:effectLst>
            <a:outerShdw blurRad="50800" dist="38100" dir="2700000" algn="tl" rotWithShape="0">
              <a:prstClr val="black">
                <a:alpha val="40000"/>
              </a:prstClr>
            </a:outerShdw>
          </a:effectLst>
        </p:grpSpPr>
        <p:sp>
          <p:nvSpPr>
            <p:cNvPr id="1038" name="Freeform 14"/>
            <p:cNvSpPr>
              <a:spLocks/>
            </p:cNvSpPr>
            <p:nvPr/>
          </p:nvSpPr>
          <p:spPr bwMode="auto">
            <a:xfrm>
              <a:off x="4037013" y="2647950"/>
              <a:ext cx="2047875" cy="2505075"/>
            </a:xfrm>
            <a:custGeom>
              <a:avLst/>
              <a:gdLst/>
              <a:ahLst/>
              <a:cxnLst>
                <a:cxn ang="0">
                  <a:pos x="403" y="0"/>
                </a:cxn>
                <a:cxn ang="0">
                  <a:pos x="403" y="0"/>
                </a:cxn>
                <a:cxn ang="0">
                  <a:pos x="0" y="404"/>
                </a:cxn>
                <a:cxn ang="0">
                  <a:pos x="0" y="666"/>
                </a:cxn>
                <a:cxn ang="0">
                  <a:pos x="74" y="666"/>
                </a:cxn>
                <a:cxn ang="0">
                  <a:pos x="74" y="404"/>
                </a:cxn>
                <a:cxn ang="0">
                  <a:pos x="405" y="74"/>
                </a:cxn>
                <a:cxn ang="0">
                  <a:pos x="544" y="74"/>
                </a:cxn>
                <a:cxn ang="0">
                  <a:pos x="544" y="0"/>
                </a:cxn>
                <a:cxn ang="0">
                  <a:pos x="403" y="0"/>
                </a:cxn>
              </a:cxnLst>
              <a:rect l="0" t="0" r="r" b="b"/>
              <a:pathLst>
                <a:path w="544" h="666">
                  <a:moveTo>
                    <a:pt x="403" y="0"/>
                  </a:moveTo>
                  <a:cubicBezTo>
                    <a:pt x="403" y="0"/>
                    <a:pt x="403" y="0"/>
                    <a:pt x="403" y="0"/>
                  </a:cubicBezTo>
                  <a:cubicBezTo>
                    <a:pt x="180" y="1"/>
                    <a:pt x="0" y="182"/>
                    <a:pt x="0" y="404"/>
                  </a:cubicBezTo>
                  <a:cubicBezTo>
                    <a:pt x="0" y="666"/>
                    <a:pt x="0" y="666"/>
                    <a:pt x="0" y="666"/>
                  </a:cubicBezTo>
                  <a:cubicBezTo>
                    <a:pt x="74" y="666"/>
                    <a:pt x="74" y="666"/>
                    <a:pt x="74" y="666"/>
                  </a:cubicBezTo>
                  <a:cubicBezTo>
                    <a:pt x="74" y="404"/>
                    <a:pt x="74" y="404"/>
                    <a:pt x="74" y="404"/>
                  </a:cubicBezTo>
                  <a:cubicBezTo>
                    <a:pt x="74" y="222"/>
                    <a:pt x="223" y="74"/>
                    <a:pt x="405" y="74"/>
                  </a:cubicBezTo>
                  <a:cubicBezTo>
                    <a:pt x="544" y="74"/>
                    <a:pt x="544" y="74"/>
                    <a:pt x="544" y="74"/>
                  </a:cubicBezTo>
                  <a:cubicBezTo>
                    <a:pt x="544" y="0"/>
                    <a:pt x="544" y="0"/>
                    <a:pt x="544" y="0"/>
                  </a:cubicBezTo>
                  <a:lnTo>
                    <a:pt x="403" y="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0" name="Freeform 16"/>
            <p:cNvSpPr>
              <a:spLocks/>
            </p:cNvSpPr>
            <p:nvPr/>
          </p:nvSpPr>
          <p:spPr bwMode="auto">
            <a:xfrm>
              <a:off x="6084888" y="2519363"/>
              <a:ext cx="255588" cy="508000"/>
            </a:xfrm>
            <a:custGeom>
              <a:avLst/>
              <a:gdLst/>
              <a:ahLst/>
              <a:cxnLst>
                <a:cxn ang="0">
                  <a:pos x="0" y="320"/>
                </a:cxn>
                <a:cxn ang="0">
                  <a:pos x="161" y="159"/>
                </a:cxn>
                <a:cxn ang="0">
                  <a:pos x="0" y="0"/>
                </a:cxn>
                <a:cxn ang="0">
                  <a:pos x="0" y="320"/>
                </a:cxn>
              </a:cxnLst>
              <a:rect l="0" t="0" r="r" b="b"/>
              <a:pathLst>
                <a:path w="161" h="320">
                  <a:moveTo>
                    <a:pt x="0" y="320"/>
                  </a:moveTo>
                  <a:lnTo>
                    <a:pt x="161" y="159"/>
                  </a:lnTo>
                  <a:lnTo>
                    <a:pt x="0" y="0"/>
                  </a:lnTo>
                  <a:lnTo>
                    <a:pt x="0" y="32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1" name="Freeform 27"/>
            <p:cNvSpPr>
              <a:spLocks/>
            </p:cNvSpPr>
            <p:nvPr/>
          </p:nvSpPr>
          <p:spPr bwMode="auto">
            <a:xfrm>
              <a:off x="4830763" y="2895600"/>
              <a:ext cx="161925" cy="109538"/>
            </a:xfrm>
            <a:custGeom>
              <a:avLst/>
              <a:gdLst/>
              <a:ahLst/>
              <a:cxnLst>
                <a:cxn ang="0">
                  <a:pos x="5" y="29"/>
                </a:cxn>
                <a:cxn ang="0">
                  <a:pos x="43" y="10"/>
                </a:cxn>
                <a:cxn ang="0">
                  <a:pos x="37" y="0"/>
                </a:cxn>
                <a:cxn ang="0">
                  <a:pos x="0" y="20"/>
                </a:cxn>
                <a:cxn ang="0">
                  <a:pos x="5" y="29"/>
                </a:cxn>
              </a:cxnLst>
              <a:rect l="0" t="0" r="r" b="b"/>
              <a:pathLst>
                <a:path w="43" h="29">
                  <a:moveTo>
                    <a:pt x="5" y="29"/>
                  </a:moveTo>
                  <a:cubicBezTo>
                    <a:pt x="17" y="22"/>
                    <a:pt x="30" y="16"/>
                    <a:pt x="43" y="10"/>
                  </a:cubicBezTo>
                  <a:cubicBezTo>
                    <a:pt x="37" y="0"/>
                    <a:pt x="37" y="0"/>
                    <a:pt x="37" y="0"/>
                  </a:cubicBezTo>
                  <a:cubicBezTo>
                    <a:pt x="25" y="6"/>
                    <a:pt x="12" y="12"/>
                    <a:pt x="0" y="20"/>
                  </a:cubicBezTo>
                  <a:lnTo>
                    <a:pt x="5" y="29"/>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5203825" y="2779713"/>
              <a:ext cx="161925" cy="74613"/>
            </a:xfrm>
            <a:custGeom>
              <a:avLst/>
              <a:gdLst/>
              <a:ahLst/>
              <a:cxnLst>
                <a:cxn ang="0">
                  <a:pos x="2" y="20"/>
                </a:cxn>
                <a:cxn ang="0">
                  <a:pos x="43" y="11"/>
                </a:cxn>
                <a:cxn ang="0">
                  <a:pos x="41" y="0"/>
                </a:cxn>
                <a:cxn ang="0">
                  <a:pos x="0" y="9"/>
                </a:cxn>
                <a:cxn ang="0">
                  <a:pos x="2" y="20"/>
                </a:cxn>
              </a:cxnLst>
              <a:rect l="0" t="0" r="r" b="b"/>
              <a:pathLst>
                <a:path w="43" h="20">
                  <a:moveTo>
                    <a:pt x="2" y="20"/>
                  </a:moveTo>
                  <a:cubicBezTo>
                    <a:pt x="15" y="16"/>
                    <a:pt x="29" y="13"/>
                    <a:pt x="43" y="11"/>
                  </a:cubicBezTo>
                  <a:cubicBezTo>
                    <a:pt x="41" y="0"/>
                    <a:pt x="41" y="0"/>
                    <a:pt x="41" y="0"/>
                  </a:cubicBezTo>
                  <a:cubicBezTo>
                    <a:pt x="27" y="2"/>
                    <a:pt x="13" y="5"/>
                    <a:pt x="0" y="9"/>
                  </a:cubicBezTo>
                  <a:lnTo>
                    <a:pt x="2" y="2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2" name="Rectangle 38"/>
            <p:cNvSpPr>
              <a:spLocks noChangeArrowheads="1"/>
            </p:cNvSpPr>
            <p:nvPr/>
          </p:nvSpPr>
          <p:spPr bwMode="auto">
            <a:xfrm>
              <a:off x="5583238" y="2763838"/>
              <a:ext cx="161925" cy="4127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Rectangle 39"/>
            <p:cNvSpPr>
              <a:spLocks noChangeArrowheads="1"/>
            </p:cNvSpPr>
            <p:nvPr/>
          </p:nvSpPr>
          <p:spPr bwMode="auto">
            <a:xfrm>
              <a:off x="5964238" y="2763838"/>
              <a:ext cx="120650" cy="4127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4" name="Freeform 40"/>
            <p:cNvSpPr>
              <a:spLocks/>
            </p:cNvSpPr>
            <p:nvPr/>
          </p:nvSpPr>
          <p:spPr bwMode="auto">
            <a:xfrm>
              <a:off x="4527550" y="3109913"/>
              <a:ext cx="142875" cy="139700"/>
            </a:xfrm>
            <a:custGeom>
              <a:avLst/>
              <a:gdLst/>
              <a:ahLst/>
              <a:cxnLst>
                <a:cxn ang="0">
                  <a:pos x="8" y="37"/>
                </a:cxn>
                <a:cxn ang="0">
                  <a:pos x="38" y="8"/>
                </a:cxn>
                <a:cxn ang="0">
                  <a:pos x="30" y="0"/>
                </a:cxn>
                <a:cxn ang="0">
                  <a:pos x="0" y="29"/>
                </a:cxn>
                <a:cxn ang="0">
                  <a:pos x="8" y="37"/>
                </a:cxn>
              </a:cxnLst>
              <a:rect l="0" t="0" r="r" b="b"/>
              <a:pathLst>
                <a:path w="38" h="37">
                  <a:moveTo>
                    <a:pt x="8" y="37"/>
                  </a:moveTo>
                  <a:cubicBezTo>
                    <a:pt x="17" y="27"/>
                    <a:pt x="27" y="17"/>
                    <a:pt x="38" y="8"/>
                  </a:cubicBezTo>
                  <a:cubicBezTo>
                    <a:pt x="30" y="0"/>
                    <a:pt x="30" y="0"/>
                    <a:pt x="30" y="0"/>
                  </a:cubicBezTo>
                  <a:cubicBezTo>
                    <a:pt x="20" y="9"/>
                    <a:pt x="10" y="19"/>
                    <a:pt x="0" y="29"/>
                  </a:cubicBezTo>
                  <a:lnTo>
                    <a:pt x="8" y="37"/>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4297363" y="3422650"/>
              <a:ext cx="112713" cy="157163"/>
            </a:xfrm>
            <a:custGeom>
              <a:avLst/>
              <a:gdLst/>
              <a:ahLst/>
              <a:cxnLst>
                <a:cxn ang="0">
                  <a:pos x="10" y="42"/>
                </a:cxn>
                <a:cxn ang="0">
                  <a:pos x="30" y="5"/>
                </a:cxn>
                <a:cxn ang="0">
                  <a:pos x="20" y="0"/>
                </a:cxn>
                <a:cxn ang="0">
                  <a:pos x="0" y="37"/>
                </a:cxn>
                <a:cxn ang="0">
                  <a:pos x="10" y="42"/>
                </a:cxn>
              </a:cxnLst>
              <a:rect l="0" t="0" r="r" b="b"/>
              <a:pathLst>
                <a:path w="30" h="42">
                  <a:moveTo>
                    <a:pt x="10" y="42"/>
                  </a:moveTo>
                  <a:cubicBezTo>
                    <a:pt x="16" y="29"/>
                    <a:pt x="23" y="17"/>
                    <a:pt x="30" y="5"/>
                  </a:cubicBezTo>
                  <a:cubicBezTo>
                    <a:pt x="20" y="0"/>
                    <a:pt x="20" y="0"/>
                    <a:pt x="20" y="0"/>
                  </a:cubicBezTo>
                  <a:cubicBezTo>
                    <a:pt x="13" y="12"/>
                    <a:pt x="6" y="24"/>
                    <a:pt x="0" y="37"/>
                  </a:cubicBezTo>
                  <a:lnTo>
                    <a:pt x="10" y="42"/>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6" name="Freeform 42"/>
            <p:cNvSpPr>
              <a:spLocks/>
            </p:cNvSpPr>
            <p:nvPr/>
          </p:nvSpPr>
          <p:spPr bwMode="auto">
            <a:xfrm>
              <a:off x="4176713" y="3787775"/>
              <a:ext cx="76200" cy="165100"/>
            </a:xfrm>
            <a:custGeom>
              <a:avLst/>
              <a:gdLst/>
              <a:ahLst/>
              <a:cxnLst>
                <a:cxn ang="0">
                  <a:pos x="11" y="44"/>
                </a:cxn>
                <a:cxn ang="0">
                  <a:pos x="20" y="3"/>
                </a:cxn>
                <a:cxn ang="0">
                  <a:pos x="9" y="0"/>
                </a:cxn>
                <a:cxn ang="0">
                  <a:pos x="0" y="41"/>
                </a:cxn>
                <a:cxn ang="0">
                  <a:pos x="11" y="44"/>
                </a:cxn>
              </a:cxnLst>
              <a:rect l="0" t="0" r="r" b="b"/>
              <a:pathLst>
                <a:path w="20" h="44">
                  <a:moveTo>
                    <a:pt x="11" y="44"/>
                  </a:moveTo>
                  <a:cubicBezTo>
                    <a:pt x="13" y="30"/>
                    <a:pt x="16" y="16"/>
                    <a:pt x="20" y="3"/>
                  </a:cubicBezTo>
                  <a:cubicBezTo>
                    <a:pt x="9" y="0"/>
                    <a:pt x="9" y="0"/>
                    <a:pt x="9" y="0"/>
                  </a:cubicBezTo>
                  <a:cubicBezTo>
                    <a:pt x="5" y="14"/>
                    <a:pt x="2" y="27"/>
                    <a:pt x="0" y="41"/>
                  </a:cubicBezTo>
                  <a:lnTo>
                    <a:pt x="11" y="44"/>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7" name="Rectangle 43"/>
            <p:cNvSpPr>
              <a:spLocks noChangeArrowheads="1"/>
            </p:cNvSpPr>
            <p:nvPr/>
          </p:nvSpPr>
          <p:spPr bwMode="auto">
            <a:xfrm>
              <a:off x="4157663" y="4156075"/>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9" name="Rectangle 45"/>
            <p:cNvSpPr>
              <a:spLocks noChangeArrowheads="1"/>
            </p:cNvSpPr>
            <p:nvPr/>
          </p:nvSpPr>
          <p:spPr bwMode="auto">
            <a:xfrm>
              <a:off x="4157663" y="4911725"/>
              <a:ext cx="41275"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1" name="Rectangle 47"/>
            <p:cNvSpPr>
              <a:spLocks noChangeArrowheads="1"/>
            </p:cNvSpPr>
            <p:nvPr/>
          </p:nvSpPr>
          <p:spPr bwMode="auto">
            <a:xfrm>
              <a:off x="4157663" y="4532313"/>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5670551" y="2165774"/>
            <a:ext cx="681567" cy="4694767"/>
            <a:chOff x="4252913" y="1631950"/>
            <a:chExt cx="511175" cy="3521075"/>
          </a:xfrm>
          <a:effectLst>
            <a:outerShdw blurRad="50800" dist="38100" dir="13500000" algn="br" rotWithShape="0">
              <a:prstClr val="black">
                <a:alpha val="40000"/>
              </a:prstClr>
            </a:outerShdw>
          </a:effectLst>
        </p:grpSpPr>
        <p:sp>
          <p:nvSpPr>
            <p:cNvPr id="1039" name="Freeform 15"/>
            <p:cNvSpPr>
              <a:spLocks/>
            </p:cNvSpPr>
            <p:nvPr/>
          </p:nvSpPr>
          <p:spPr bwMode="auto">
            <a:xfrm>
              <a:off x="4252913" y="1631950"/>
              <a:ext cx="511175" cy="255588"/>
            </a:xfrm>
            <a:custGeom>
              <a:avLst/>
              <a:gdLst/>
              <a:ahLst/>
              <a:cxnLst>
                <a:cxn ang="0">
                  <a:pos x="322" y="161"/>
                </a:cxn>
                <a:cxn ang="0">
                  <a:pos x="161" y="0"/>
                </a:cxn>
                <a:cxn ang="0">
                  <a:pos x="0" y="161"/>
                </a:cxn>
                <a:cxn ang="0">
                  <a:pos x="322" y="161"/>
                </a:cxn>
              </a:cxnLst>
              <a:rect l="0" t="0" r="r" b="b"/>
              <a:pathLst>
                <a:path w="322" h="161">
                  <a:moveTo>
                    <a:pt x="322" y="161"/>
                  </a:moveTo>
                  <a:lnTo>
                    <a:pt x="161" y="0"/>
                  </a:lnTo>
                  <a:lnTo>
                    <a:pt x="0" y="161"/>
                  </a:lnTo>
                  <a:lnTo>
                    <a:pt x="322" y="161"/>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4368800" y="1879600"/>
              <a:ext cx="277813" cy="3273425"/>
              <a:chOff x="4368800" y="1879600"/>
              <a:chExt cx="277813" cy="3273425"/>
            </a:xfrm>
          </p:grpSpPr>
          <p:sp>
            <p:nvSpPr>
              <p:cNvPr id="1034" name="Rectangle 10"/>
              <p:cNvSpPr>
                <a:spLocks noChangeArrowheads="1"/>
              </p:cNvSpPr>
              <p:nvPr/>
            </p:nvSpPr>
            <p:spPr bwMode="auto">
              <a:xfrm>
                <a:off x="4368800" y="1879600"/>
                <a:ext cx="277813" cy="3273425"/>
              </a:xfrm>
              <a:prstGeom prst="rect">
                <a:avLst/>
              </a:prstGeom>
              <a:solidFill>
                <a:schemeClr val="accent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5" name="Rectangle 11"/>
              <p:cNvSpPr>
                <a:spLocks noChangeArrowheads="1"/>
              </p:cNvSpPr>
              <p:nvPr/>
            </p:nvSpPr>
            <p:spPr bwMode="auto">
              <a:xfrm>
                <a:off x="4489450" y="3400425"/>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6" name="Rectangle 12"/>
              <p:cNvSpPr>
                <a:spLocks noChangeArrowheads="1"/>
              </p:cNvSpPr>
              <p:nvPr/>
            </p:nvSpPr>
            <p:spPr bwMode="auto">
              <a:xfrm>
                <a:off x="4489450" y="3024188"/>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8" name="Rectangle 44"/>
              <p:cNvSpPr>
                <a:spLocks noChangeArrowheads="1"/>
              </p:cNvSpPr>
              <p:nvPr/>
            </p:nvSpPr>
            <p:spPr bwMode="auto">
              <a:xfrm>
                <a:off x="4489450" y="4911725"/>
                <a:ext cx="41275"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0" name="Rectangle 46"/>
              <p:cNvSpPr>
                <a:spLocks noChangeArrowheads="1"/>
              </p:cNvSpPr>
              <p:nvPr/>
            </p:nvSpPr>
            <p:spPr bwMode="auto">
              <a:xfrm>
                <a:off x="4489450" y="4532313"/>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2" name="Rectangle 48"/>
              <p:cNvSpPr>
                <a:spLocks noChangeArrowheads="1"/>
              </p:cNvSpPr>
              <p:nvPr/>
            </p:nvSpPr>
            <p:spPr bwMode="auto">
              <a:xfrm>
                <a:off x="4489450" y="4156075"/>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3" name="Rectangle 49"/>
              <p:cNvSpPr>
                <a:spLocks noChangeArrowheads="1"/>
              </p:cNvSpPr>
              <p:nvPr/>
            </p:nvSpPr>
            <p:spPr bwMode="auto">
              <a:xfrm>
                <a:off x="4489450" y="3779838"/>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4" name="Rectangle 50"/>
              <p:cNvSpPr>
                <a:spLocks noChangeArrowheads="1"/>
              </p:cNvSpPr>
              <p:nvPr/>
            </p:nvSpPr>
            <p:spPr bwMode="auto">
              <a:xfrm>
                <a:off x="4489450" y="2647950"/>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5" name="Rectangle 51"/>
              <p:cNvSpPr>
                <a:spLocks noChangeArrowheads="1"/>
              </p:cNvSpPr>
              <p:nvPr/>
            </p:nvSpPr>
            <p:spPr bwMode="auto">
              <a:xfrm>
                <a:off x="4489450" y="2266950"/>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6" name="Rectangle 52"/>
              <p:cNvSpPr>
                <a:spLocks noChangeArrowheads="1"/>
              </p:cNvSpPr>
              <p:nvPr/>
            </p:nvSpPr>
            <p:spPr bwMode="auto">
              <a:xfrm>
                <a:off x="4489450" y="1890713"/>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57" name="Group 56"/>
          <p:cNvGrpSpPr/>
          <p:nvPr/>
        </p:nvGrpSpPr>
        <p:grpSpPr>
          <a:xfrm>
            <a:off x="3729568" y="5095241"/>
            <a:ext cx="1589617" cy="1765300"/>
            <a:chOff x="2797175" y="3829050"/>
            <a:chExt cx="1192213" cy="1323975"/>
          </a:xfrm>
          <a:effectLst>
            <a:outerShdw blurRad="50800" dist="38100" dir="5400000" algn="t" rotWithShape="0">
              <a:prstClr val="black">
                <a:alpha val="40000"/>
              </a:prstClr>
            </a:outerShdw>
          </a:effectLst>
        </p:grpSpPr>
        <p:sp>
          <p:nvSpPr>
            <p:cNvPr id="1033" name="Freeform 9"/>
            <p:cNvSpPr>
              <a:spLocks/>
            </p:cNvSpPr>
            <p:nvPr/>
          </p:nvSpPr>
          <p:spPr bwMode="auto">
            <a:xfrm>
              <a:off x="2913063" y="3829050"/>
              <a:ext cx="1076325" cy="1323975"/>
            </a:xfrm>
            <a:custGeom>
              <a:avLst/>
              <a:gdLst/>
              <a:ahLst/>
              <a:cxnLst>
                <a:cxn ang="0">
                  <a:pos x="143" y="0"/>
                </a:cxn>
                <a:cxn ang="0">
                  <a:pos x="0" y="142"/>
                </a:cxn>
                <a:cxn ang="0">
                  <a:pos x="75" y="142"/>
                </a:cxn>
                <a:cxn ang="0">
                  <a:pos x="143" y="74"/>
                </a:cxn>
                <a:cxn ang="0">
                  <a:pos x="211" y="142"/>
                </a:cxn>
                <a:cxn ang="0">
                  <a:pos x="211" y="352"/>
                </a:cxn>
                <a:cxn ang="0">
                  <a:pos x="286" y="352"/>
                </a:cxn>
                <a:cxn ang="0">
                  <a:pos x="286" y="142"/>
                </a:cxn>
                <a:cxn ang="0">
                  <a:pos x="143" y="0"/>
                </a:cxn>
              </a:cxnLst>
              <a:rect l="0" t="0" r="r" b="b"/>
              <a:pathLst>
                <a:path w="286" h="352">
                  <a:moveTo>
                    <a:pt x="143" y="0"/>
                  </a:moveTo>
                  <a:cubicBezTo>
                    <a:pt x="64" y="0"/>
                    <a:pt x="0" y="64"/>
                    <a:pt x="0" y="142"/>
                  </a:cubicBezTo>
                  <a:cubicBezTo>
                    <a:pt x="75" y="142"/>
                    <a:pt x="75" y="142"/>
                    <a:pt x="75" y="142"/>
                  </a:cubicBezTo>
                  <a:cubicBezTo>
                    <a:pt x="75" y="105"/>
                    <a:pt x="105" y="74"/>
                    <a:pt x="143" y="74"/>
                  </a:cubicBezTo>
                  <a:cubicBezTo>
                    <a:pt x="181" y="74"/>
                    <a:pt x="211" y="105"/>
                    <a:pt x="211" y="142"/>
                  </a:cubicBezTo>
                  <a:cubicBezTo>
                    <a:pt x="211" y="352"/>
                    <a:pt x="211" y="352"/>
                    <a:pt x="211" y="352"/>
                  </a:cubicBezTo>
                  <a:cubicBezTo>
                    <a:pt x="286" y="352"/>
                    <a:pt x="286" y="352"/>
                    <a:pt x="286" y="352"/>
                  </a:cubicBezTo>
                  <a:cubicBezTo>
                    <a:pt x="286" y="142"/>
                    <a:pt x="286" y="142"/>
                    <a:pt x="286" y="142"/>
                  </a:cubicBezTo>
                  <a:cubicBezTo>
                    <a:pt x="286" y="64"/>
                    <a:pt x="222" y="0"/>
                    <a:pt x="143" y="0"/>
                  </a:cubicBez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5" name="Rectangle 21"/>
            <p:cNvSpPr>
              <a:spLocks noChangeArrowheads="1"/>
            </p:cNvSpPr>
            <p:nvPr/>
          </p:nvSpPr>
          <p:spPr bwMode="auto">
            <a:xfrm>
              <a:off x="3827463" y="4911725"/>
              <a:ext cx="41275"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8" name="Rectangle 24"/>
            <p:cNvSpPr>
              <a:spLocks noChangeArrowheads="1"/>
            </p:cNvSpPr>
            <p:nvPr/>
          </p:nvSpPr>
          <p:spPr bwMode="auto">
            <a:xfrm>
              <a:off x="3827463" y="4532313"/>
              <a:ext cx="41275" cy="157163"/>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3781425" y="4164013"/>
              <a:ext cx="87313" cy="173038"/>
            </a:xfrm>
            <a:custGeom>
              <a:avLst/>
              <a:gdLst/>
              <a:ahLst/>
              <a:cxnLst>
                <a:cxn ang="0">
                  <a:pos x="19" y="22"/>
                </a:cxn>
                <a:cxn ang="0">
                  <a:pos x="10" y="0"/>
                </a:cxn>
                <a:cxn ang="0">
                  <a:pos x="0" y="5"/>
                </a:cxn>
                <a:cxn ang="0">
                  <a:pos x="8" y="25"/>
                </a:cxn>
                <a:cxn ang="0">
                  <a:pos x="12" y="46"/>
                </a:cxn>
                <a:cxn ang="0">
                  <a:pos x="23" y="46"/>
                </a:cxn>
                <a:cxn ang="0">
                  <a:pos x="19" y="22"/>
                </a:cxn>
              </a:cxnLst>
              <a:rect l="0" t="0" r="r" b="b"/>
              <a:pathLst>
                <a:path w="23" h="46">
                  <a:moveTo>
                    <a:pt x="19" y="22"/>
                  </a:moveTo>
                  <a:cubicBezTo>
                    <a:pt x="17" y="14"/>
                    <a:pt x="14" y="7"/>
                    <a:pt x="10" y="0"/>
                  </a:cubicBezTo>
                  <a:cubicBezTo>
                    <a:pt x="0" y="5"/>
                    <a:pt x="0" y="5"/>
                    <a:pt x="0" y="5"/>
                  </a:cubicBezTo>
                  <a:cubicBezTo>
                    <a:pt x="3" y="12"/>
                    <a:pt x="6" y="18"/>
                    <a:pt x="8" y="25"/>
                  </a:cubicBezTo>
                  <a:cubicBezTo>
                    <a:pt x="10" y="32"/>
                    <a:pt x="11" y="39"/>
                    <a:pt x="12" y="46"/>
                  </a:cubicBezTo>
                  <a:cubicBezTo>
                    <a:pt x="23" y="46"/>
                    <a:pt x="23" y="46"/>
                    <a:pt x="23" y="46"/>
                  </a:cubicBezTo>
                  <a:cubicBezTo>
                    <a:pt x="22" y="38"/>
                    <a:pt x="21" y="30"/>
                    <a:pt x="19" y="22"/>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3517900" y="3949700"/>
              <a:ext cx="173038" cy="104775"/>
            </a:xfrm>
            <a:custGeom>
              <a:avLst/>
              <a:gdLst/>
              <a:ahLst/>
              <a:cxnLst>
                <a:cxn ang="0">
                  <a:pos x="25" y="7"/>
                </a:cxn>
                <a:cxn ang="0">
                  <a:pos x="2" y="0"/>
                </a:cxn>
                <a:cxn ang="0">
                  <a:pos x="0" y="11"/>
                </a:cxn>
                <a:cxn ang="0">
                  <a:pos x="20" y="17"/>
                </a:cxn>
                <a:cxn ang="0">
                  <a:pos x="39" y="28"/>
                </a:cxn>
                <a:cxn ang="0">
                  <a:pos x="46" y="18"/>
                </a:cxn>
                <a:cxn ang="0">
                  <a:pos x="25" y="7"/>
                </a:cxn>
              </a:cxnLst>
              <a:rect l="0" t="0" r="r" b="b"/>
              <a:pathLst>
                <a:path w="46" h="28">
                  <a:moveTo>
                    <a:pt x="25" y="7"/>
                  </a:moveTo>
                  <a:cubicBezTo>
                    <a:pt x="17" y="4"/>
                    <a:pt x="10" y="2"/>
                    <a:pt x="2" y="0"/>
                  </a:cubicBezTo>
                  <a:cubicBezTo>
                    <a:pt x="0" y="11"/>
                    <a:pt x="0" y="11"/>
                    <a:pt x="0" y="11"/>
                  </a:cubicBezTo>
                  <a:cubicBezTo>
                    <a:pt x="7" y="12"/>
                    <a:pt x="14" y="14"/>
                    <a:pt x="20" y="17"/>
                  </a:cubicBezTo>
                  <a:cubicBezTo>
                    <a:pt x="27" y="20"/>
                    <a:pt x="33" y="24"/>
                    <a:pt x="39" y="28"/>
                  </a:cubicBezTo>
                  <a:cubicBezTo>
                    <a:pt x="46" y="18"/>
                    <a:pt x="46" y="18"/>
                    <a:pt x="46" y="18"/>
                  </a:cubicBezTo>
                  <a:cubicBezTo>
                    <a:pt x="39" y="14"/>
                    <a:pt x="32" y="10"/>
                    <a:pt x="25" y="7"/>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9" name="Freeform 35"/>
            <p:cNvSpPr>
              <a:spLocks/>
            </p:cNvSpPr>
            <p:nvPr/>
          </p:nvSpPr>
          <p:spPr bwMode="auto">
            <a:xfrm>
              <a:off x="3154363" y="3967163"/>
              <a:ext cx="165100" cy="128588"/>
            </a:xfrm>
            <a:custGeom>
              <a:avLst/>
              <a:gdLst/>
              <a:ahLst/>
              <a:cxnLst>
                <a:cxn ang="0">
                  <a:pos x="19" y="11"/>
                </a:cxn>
                <a:cxn ang="0">
                  <a:pos x="0" y="26"/>
                </a:cxn>
                <a:cxn ang="0">
                  <a:pos x="8" y="34"/>
                </a:cxn>
                <a:cxn ang="0">
                  <a:pos x="25" y="20"/>
                </a:cxn>
                <a:cxn ang="0">
                  <a:pos x="44" y="11"/>
                </a:cxn>
                <a:cxn ang="0">
                  <a:pos x="40" y="0"/>
                </a:cxn>
                <a:cxn ang="0">
                  <a:pos x="19" y="11"/>
                </a:cxn>
              </a:cxnLst>
              <a:rect l="0" t="0" r="r" b="b"/>
              <a:pathLst>
                <a:path w="44" h="34">
                  <a:moveTo>
                    <a:pt x="19" y="11"/>
                  </a:moveTo>
                  <a:cubicBezTo>
                    <a:pt x="12" y="15"/>
                    <a:pt x="6" y="20"/>
                    <a:pt x="0" y="26"/>
                  </a:cubicBezTo>
                  <a:cubicBezTo>
                    <a:pt x="8" y="34"/>
                    <a:pt x="8" y="34"/>
                    <a:pt x="8" y="34"/>
                  </a:cubicBezTo>
                  <a:cubicBezTo>
                    <a:pt x="13" y="29"/>
                    <a:pt x="19" y="24"/>
                    <a:pt x="25" y="20"/>
                  </a:cubicBezTo>
                  <a:cubicBezTo>
                    <a:pt x="31" y="16"/>
                    <a:pt x="37" y="13"/>
                    <a:pt x="44" y="11"/>
                  </a:cubicBezTo>
                  <a:cubicBezTo>
                    <a:pt x="40" y="0"/>
                    <a:pt x="40" y="0"/>
                    <a:pt x="40" y="0"/>
                  </a:cubicBezTo>
                  <a:cubicBezTo>
                    <a:pt x="33" y="3"/>
                    <a:pt x="26" y="7"/>
                    <a:pt x="19" y="1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0" name="Freeform 36"/>
            <p:cNvSpPr>
              <a:spLocks/>
            </p:cNvSpPr>
            <p:nvPr/>
          </p:nvSpPr>
          <p:spPr bwMode="auto">
            <a:xfrm>
              <a:off x="3033713" y="4254500"/>
              <a:ext cx="52388" cy="107950"/>
            </a:xfrm>
            <a:custGeom>
              <a:avLst/>
              <a:gdLst/>
              <a:ahLst/>
              <a:cxnLst>
                <a:cxn ang="0">
                  <a:pos x="0" y="24"/>
                </a:cxn>
                <a:cxn ang="0">
                  <a:pos x="0" y="29"/>
                </a:cxn>
                <a:cxn ang="0">
                  <a:pos x="11" y="29"/>
                </a:cxn>
                <a:cxn ang="0">
                  <a:pos x="11" y="24"/>
                </a:cxn>
                <a:cxn ang="0">
                  <a:pos x="14" y="3"/>
                </a:cxn>
                <a:cxn ang="0">
                  <a:pos x="3" y="0"/>
                </a:cxn>
                <a:cxn ang="0">
                  <a:pos x="0" y="24"/>
                </a:cxn>
              </a:cxnLst>
              <a:rect l="0" t="0" r="r" b="b"/>
              <a:pathLst>
                <a:path w="14" h="29">
                  <a:moveTo>
                    <a:pt x="0" y="24"/>
                  </a:moveTo>
                  <a:cubicBezTo>
                    <a:pt x="0" y="26"/>
                    <a:pt x="0" y="28"/>
                    <a:pt x="0" y="29"/>
                  </a:cubicBezTo>
                  <a:cubicBezTo>
                    <a:pt x="11" y="29"/>
                    <a:pt x="11" y="29"/>
                    <a:pt x="11" y="29"/>
                  </a:cubicBezTo>
                  <a:cubicBezTo>
                    <a:pt x="11" y="28"/>
                    <a:pt x="11" y="26"/>
                    <a:pt x="11" y="24"/>
                  </a:cubicBezTo>
                  <a:cubicBezTo>
                    <a:pt x="11" y="17"/>
                    <a:pt x="12" y="10"/>
                    <a:pt x="14" y="3"/>
                  </a:cubicBezTo>
                  <a:cubicBezTo>
                    <a:pt x="3" y="0"/>
                    <a:pt x="3" y="0"/>
                    <a:pt x="3" y="0"/>
                  </a:cubicBezTo>
                  <a:cubicBezTo>
                    <a:pt x="1" y="8"/>
                    <a:pt x="0" y="16"/>
                    <a:pt x="0" y="24"/>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7" name="Freeform 53"/>
            <p:cNvSpPr>
              <a:spLocks/>
            </p:cNvSpPr>
            <p:nvPr/>
          </p:nvSpPr>
          <p:spPr bwMode="auto">
            <a:xfrm>
              <a:off x="2797175" y="4362450"/>
              <a:ext cx="511175" cy="255588"/>
            </a:xfrm>
            <a:custGeom>
              <a:avLst/>
              <a:gdLst/>
              <a:ahLst/>
              <a:cxnLst>
                <a:cxn ang="0">
                  <a:pos x="0" y="0"/>
                </a:cxn>
                <a:cxn ang="0">
                  <a:pos x="161" y="161"/>
                </a:cxn>
                <a:cxn ang="0">
                  <a:pos x="322" y="0"/>
                </a:cxn>
                <a:cxn ang="0">
                  <a:pos x="0" y="0"/>
                </a:cxn>
              </a:cxnLst>
              <a:rect l="0" t="0" r="r" b="b"/>
              <a:pathLst>
                <a:path w="322" h="161">
                  <a:moveTo>
                    <a:pt x="0" y="0"/>
                  </a:moveTo>
                  <a:lnTo>
                    <a:pt x="161" y="161"/>
                  </a:lnTo>
                  <a:lnTo>
                    <a:pt x="322" y="0"/>
                  </a:lnTo>
                  <a:lnTo>
                    <a:pt x="0" y="0"/>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a:off x="4260851" y="2923541"/>
            <a:ext cx="2817283" cy="3937001"/>
            <a:chOff x="3195638" y="2200275"/>
            <a:chExt cx="2112962" cy="2952751"/>
          </a:xfrm>
          <a:effectLst>
            <a:outerShdw blurRad="50800" dist="38100" dir="8100000" algn="tr" rotWithShape="0">
              <a:prstClr val="black">
                <a:alpha val="40000"/>
              </a:prstClr>
            </a:outerShdw>
          </a:effectLst>
        </p:grpSpPr>
        <p:sp>
          <p:nvSpPr>
            <p:cNvPr id="1031" name="Freeform 7"/>
            <p:cNvSpPr>
              <a:spLocks/>
            </p:cNvSpPr>
            <p:nvPr/>
          </p:nvSpPr>
          <p:spPr bwMode="auto">
            <a:xfrm>
              <a:off x="3311525" y="2455863"/>
              <a:ext cx="1997075" cy="2697163"/>
            </a:xfrm>
            <a:custGeom>
              <a:avLst/>
              <a:gdLst/>
              <a:ahLst/>
              <a:cxnLst>
                <a:cxn ang="0">
                  <a:pos x="435" y="198"/>
                </a:cxn>
                <a:cxn ang="0">
                  <a:pos x="208" y="118"/>
                </a:cxn>
                <a:cxn ang="0">
                  <a:pos x="112" y="85"/>
                </a:cxn>
                <a:cxn ang="0">
                  <a:pos x="74" y="0"/>
                </a:cxn>
                <a:cxn ang="0">
                  <a:pos x="0" y="0"/>
                </a:cxn>
                <a:cxn ang="0">
                  <a:pos x="63" y="141"/>
                </a:cxn>
                <a:cxn ang="0">
                  <a:pos x="208" y="192"/>
                </a:cxn>
                <a:cxn ang="0">
                  <a:pos x="386" y="254"/>
                </a:cxn>
                <a:cxn ang="0">
                  <a:pos x="457" y="414"/>
                </a:cxn>
                <a:cxn ang="0">
                  <a:pos x="457" y="717"/>
                </a:cxn>
                <a:cxn ang="0">
                  <a:pos x="531" y="717"/>
                </a:cxn>
                <a:cxn ang="0">
                  <a:pos x="531" y="414"/>
                </a:cxn>
                <a:cxn ang="0">
                  <a:pos x="435" y="198"/>
                </a:cxn>
              </a:cxnLst>
              <a:rect l="0" t="0" r="r" b="b"/>
              <a:pathLst>
                <a:path w="531" h="717">
                  <a:moveTo>
                    <a:pt x="435" y="198"/>
                  </a:moveTo>
                  <a:cubicBezTo>
                    <a:pt x="376" y="146"/>
                    <a:pt x="296" y="118"/>
                    <a:pt x="208" y="118"/>
                  </a:cubicBezTo>
                  <a:cubicBezTo>
                    <a:pt x="170" y="118"/>
                    <a:pt x="136" y="106"/>
                    <a:pt x="112" y="85"/>
                  </a:cubicBezTo>
                  <a:cubicBezTo>
                    <a:pt x="87" y="64"/>
                    <a:pt x="74" y="34"/>
                    <a:pt x="74" y="0"/>
                  </a:cubicBezTo>
                  <a:cubicBezTo>
                    <a:pt x="0" y="0"/>
                    <a:pt x="0" y="0"/>
                    <a:pt x="0" y="0"/>
                  </a:cubicBezTo>
                  <a:cubicBezTo>
                    <a:pt x="0" y="55"/>
                    <a:pt x="22" y="106"/>
                    <a:pt x="63" y="141"/>
                  </a:cubicBezTo>
                  <a:cubicBezTo>
                    <a:pt x="101" y="174"/>
                    <a:pt x="153" y="192"/>
                    <a:pt x="208" y="192"/>
                  </a:cubicBezTo>
                  <a:cubicBezTo>
                    <a:pt x="278" y="192"/>
                    <a:pt x="341" y="214"/>
                    <a:pt x="386" y="254"/>
                  </a:cubicBezTo>
                  <a:cubicBezTo>
                    <a:pt x="432" y="294"/>
                    <a:pt x="457" y="350"/>
                    <a:pt x="457" y="414"/>
                  </a:cubicBezTo>
                  <a:cubicBezTo>
                    <a:pt x="457" y="717"/>
                    <a:pt x="457" y="717"/>
                    <a:pt x="457" y="717"/>
                  </a:cubicBezTo>
                  <a:cubicBezTo>
                    <a:pt x="531" y="717"/>
                    <a:pt x="531" y="717"/>
                    <a:pt x="531" y="717"/>
                  </a:cubicBezTo>
                  <a:cubicBezTo>
                    <a:pt x="531" y="414"/>
                    <a:pt x="531" y="414"/>
                    <a:pt x="531" y="414"/>
                  </a:cubicBezTo>
                  <a:cubicBezTo>
                    <a:pt x="531" y="329"/>
                    <a:pt x="497" y="252"/>
                    <a:pt x="435" y="198"/>
                  </a:cubicBez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4281488" y="3019425"/>
              <a:ext cx="173038" cy="82550"/>
            </a:xfrm>
            <a:custGeom>
              <a:avLst/>
              <a:gdLst/>
              <a:ahLst/>
              <a:cxnLst>
                <a:cxn ang="0">
                  <a:pos x="0" y="11"/>
                </a:cxn>
                <a:cxn ang="0">
                  <a:pos x="22" y="16"/>
                </a:cxn>
                <a:cxn ang="0">
                  <a:pos x="42" y="22"/>
                </a:cxn>
                <a:cxn ang="0">
                  <a:pos x="46" y="12"/>
                </a:cxn>
                <a:cxn ang="0">
                  <a:pos x="25" y="5"/>
                </a:cxn>
                <a:cxn ang="0">
                  <a:pos x="3" y="0"/>
                </a:cxn>
                <a:cxn ang="0">
                  <a:pos x="0" y="11"/>
                </a:cxn>
              </a:cxnLst>
              <a:rect l="0" t="0" r="r" b="b"/>
              <a:pathLst>
                <a:path w="46" h="22">
                  <a:moveTo>
                    <a:pt x="0" y="11"/>
                  </a:moveTo>
                  <a:cubicBezTo>
                    <a:pt x="7" y="12"/>
                    <a:pt x="15" y="14"/>
                    <a:pt x="22" y="16"/>
                  </a:cubicBezTo>
                  <a:cubicBezTo>
                    <a:pt x="29" y="17"/>
                    <a:pt x="35" y="19"/>
                    <a:pt x="42" y="22"/>
                  </a:cubicBezTo>
                  <a:cubicBezTo>
                    <a:pt x="46" y="12"/>
                    <a:pt x="46" y="12"/>
                    <a:pt x="46" y="12"/>
                  </a:cubicBezTo>
                  <a:cubicBezTo>
                    <a:pt x="39" y="9"/>
                    <a:pt x="32" y="7"/>
                    <a:pt x="25" y="5"/>
                  </a:cubicBezTo>
                  <a:cubicBezTo>
                    <a:pt x="18" y="3"/>
                    <a:pt x="10" y="1"/>
                    <a:pt x="3" y="0"/>
                  </a:cubicBezTo>
                  <a:lnTo>
                    <a:pt x="0" y="11"/>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7" name="Freeform 13"/>
            <p:cNvSpPr>
              <a:spLocks/>
            </p:cNvSpPr>
            <p:nvPr/>
          </p:nvSpPr>
          <p:spPr bwMode="auto">
            <a:xfrm>
              <a:off x="4646613" y="3128963"/>
              <a:ext cx="166688" cy="131763"/>
            </a:xfrm>
            <a:custGeom>
              <a:avLst/>
              <a:gdLst/>
              <a:ahLst/>
              <a:cxnLst>
                <a:cxn ang="0">
                  <a:pos x="0" y="9"/>
                </a:cxn>
                <a:cxn ang="0">
                  <a:pos x="20" y="22"/>
                </a:cxn>
                <a:cxn ang="0">
                  <a:pos x="36" y="35"/>
                </a:cxn>
                <a:cxn ang="0">
                  <a:pos x="44" y="27"/>
                </a:cxn>
                <a:cxn ang="0">
                  <a:pos x="26" y="13"/>
                </a:cxn>
                <a:cxn ang="0">
                  <a:pos x="7" y="0"/>
                </a:cxn>
                <a:cxn ang="0">
                  <a:pos x="0" y="9"/>
                </a:cxn>
              </a:cxnLst>
              <a:rect l="0" t="0" r="r" b="b"/>
              <a:pathLst>
                <a:path w="44" h="35">
                  <a:moveTo>
                    <a:pt x="0" y="9"/>
                  </a:moveTo>
                  <a:cubicBezTo>
                    <a:pt x="7" y="13"/>
                    <a:pt x="13" y="17"/>
                    <a:pt x="20" y="22"/>
                  </a:cubicBezTo>
                  <a:cubicBezTo>
                    <a:pt x="25" y="26"/>
                    <a:pt x="31" y="31"/>
                    <a:pt x="36" y="35"/>
                  </a:cubicBezTo>
                  <a:cubicBezTo>
                    <a:pt x="44" y="27"/>
                    <a:pt x="44" y="27"/>
                    <a:pt x="44" y="27"/>
                  </a:cubicBezTo>
                  <a:cubicBezTo>
                    <a:pt x="38" y="22"/>
                    <a:pt x="32" y="18"/>
                    <a:pt x="26" y="13"/>
                  </a:cubicBezTo>
                  <a:cubicBezTo>
                    <a:pt x="20" y="8"/>
                    <a:pt x="14" y="4"/>
                    <a:pt x="7" y="0"/>
                  </a:cubicBezTo>
                  <a:lnTo>
                    <a:pt x="0" y="9"/>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2" name="Freeform 18"/>
            <p:cNvSpPr>
              <a:spLocks/>
            </p:cNvSpPr>
            <p:nvPr/>
          </p:nvSpPr>
          <p:spPr bwMode="auto">
            <a:xfrm>
              <a:off x="3868738" y="2974975"/>
              <a:ext cx="176213" cy="63500"/>
            </a:xfrm>
            <a:custGeom>
              <a:avLst/>
              <a:gdLst/>
              <a:ahLst/>
              <a:cxnLst>
                <a:cxn ang="0">
                  <a:pos x="47" y="6"/>
                </a:cxn>
                <a:cxn ang="0">
                  <a:pos x="23" y="4"/>
                </a:cxn>
                <a:cxn ang="0">
                  <a:pos x="3" y="0"/>
                </a:cxn>
                <a:cxn ang="0">
                  <a:pos x="0" y="11"/>
                </a:cxn>
                <a:cxn ang="0">
                  <a:pos x="22" y="15"/>
                </a:cxn>
                <a:cxn ang="0">
                  <a:pos x="45" y="17"/>
                </a:cxn>
                <a:cxn ang="0">
                  <a:pos x="47" y="6"/>
                </a:cxn>
              </a:cxnLst>
              <a:rect l="0" t="0" r="r" b="b"/>
              <a:pathLst>
                <a:path w="47" h="17">
                  <a:moveTo>
                    <a:pt x="47" y="6"/>
                  </a:moveTo>
                  <a:cubicBezTo>
                    <a:pt x="39" y="5"/>
                    <a:pt x="31" y="5"/>
                    <a:pt x="23" y="4"/>
                  </a:cubicBezTo>
                  <a:cubicBezTo>
                    <a:pt x="17" y="3"/>
                    <a:pt x="10" y="2"/>
                    <a:pt x="3" y="0"/>
                  </a:cubicBezTo>
                  <a:cubicBezTo>
                    <a:pt x="0" y="11"/>
                    <a:pt x="0" y="11"/>
                    <a:pt x="0" y="11"/>
                  </a:cubicBezTo>
                  <a:cubicBezTo>
                    <a:pt x="7" y="13"/>
                    <a:pt x="15" y="14"/>
                    <a:pt x="22" y="15"/>
                  </a:cubicBezTo>
                  <a:cubicBezTo>
                    <a:pt x="30" y="16"/>
                    <a:pt x="37" y="16"/>
                    <a:pt x="45" y="17"/>
                  </a:cubicBezTo>
                  <a:lnTo>
                    <a:pt x="47" y="6"/>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3" name="Freeform 19"/>
            <p:cNvSpPr>
              <a:spLocks/>
            </p:cNvSpPr>
            <p:nvPr/>
          </p:nvSpPr>
          <p:spPr bwMode="auto">
            <a:xfrm>
              <a:off x="3522663" y="2749550"/>
              <a:ext cx="146050" cy="149225"/>
            </a:xfrm>
            <a:custGeom>
              <a:avLst/>
              <a:gdLst/>
              <a:ahLst/>
              <a:cxnLst>
                <a:cxn ang="0">
                  <a:pos x="39" y="32"/>
                </a:cxn>
                <a:cxn ang="0">
                  <a:pos x="23" y="16"/>
                </a:cxn>
                <a:cxn ang="0">
                  <a:pos x="10" y="0"/>
                </a:cxn>
                <a:cxn ang="0">
                  <a:pos x="0" y="6"/>
                </a:cxn>
                <a:cxn ang="0">
                  <a:pos x="15" y="24"/>
                </a:cxn>
                <a:cxn ang="0">
                  <a:pos x="31" y="40"/>
                </a:cxn>
                <a:cxn ang="0">
                  <a:pos x="39" y="32"/>
                </a:cxn>
              </a:cxnLst>
              <a:rect l="0" t="0" r="r" b="b"/>
              <a:pathLst>
                <a:path w="39" h="40">
                  <a:moveTo>
                    <a:pt x="39" y="32"/>
                  </a:moveTo>
                  <a:cubicBezTo>
                    <a:pt x="33" y="27"/>
                    <a:pt x="28" y="22"/>
                    <a:pt x="23" y="16"/>
                  </a:cubicBezTo>
                  <a:cubicBezTo>
                    <a:pt x="18" y="11"/>
                    <a:pt x="14" y="6"/>
                    <a:pt x="10" y="0"/>
                  </a:cubicBezTo>
                  <a:cubicBezTo>
                    <a:pt x="0" y="6"/>
                    <a:pt x="0" y="6"/>
                    <a:pt x="0" y="6"/>
                  </a:cubicBezTo>
                  <a:cubicBezTo>
                    <a:pt x="5" y="12"/>
                    <a:pt x="10" y="18"/>
                    <a:pt x="15" y="24"/>
                  </a:cubicBezTo>
                  <a:cubicBezTo>
                    <a:pt x="20" y="29"/>
                    <a:pt x="25" y="35"/>
                    <a:pt x="31" y="40"/>
                  </a:cubicBezTo>
                  <a:lnTo>
                    <a:pt x="39" y="32"/>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6" name="Rectangle 22"/>
            <p:cNvSpPr>
              <a:spLocks noChangeArrowheads="1"/>
            </p:cNvSpPr>
            <p:nvPr/>
          </p:nvSpPr>
          <p:spPr bwMode="auto">
            <a:xfrm>
              <a:off x="5146675" y="4911725"/>
              <a:ext cx="42863"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9" name="Rectangle 25"/>
            <p:cNvSpPr>
              <a:spLocks noChangeArrowheads="1"/>
            </p:cNvSpPr>
            <p:nvPr/>
          </p:nvSpPr>
          <p:spPr bwMode="auto">
            <a:xfrm>
              <a:off x="5146675" y="4532313"/>
              <a:ext cx="42863"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2" name="Rectangle 28"/>
            <p:cNvSpPr>
              <a:spLocks noChangeArrowheads="1"/>
            </p:cNvSpPr>
            <p:nvPr/>
          </p:nvSpPr>
          <p:spPr bwMode="auto">
            <a:xfrm>
              <a:off x="5146675" y="4156075"/>
              <a:ext cx="42863"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3" name="Freeform 29"/>
            <p:cNvSpPr>
              <a:spLocks/>
            </p:cNvSpPr>
            <p:nvPr/>
          </p:nvSpPr>
          <p:spPr bwMode="auto">
            <a:xfrm>
              <a:off x="5121275" y="3768725"/>
              <a:ext cx="68263" cy="168275"/>
            </a:xfrm>
            <a:custGeom>
              <a:avLst/>
              <a:gdLst/>
              <a:ahLst/>
              <a:cxnLst>
                <a:cxn ang="0">
                  <a:pos x="0" y="2"/>
                </a:cxn>
                <a:cxn ang="0">
                  <a:pos x="5" y="25"/>
                </a:cxn>
                <a:cxn ang="0">
                  <a:pos x="7" y="45"/>
                </a:cxn>
                <a:cxn ang="0">
                  <a:pos x="18" y="45"/>
                </a:cxn>
                <a:cxn ang="0">
                  <a:pos x="16" y="23"/>
                </a:cxn>
                <a:cxn ang="0">
                  <a:pos x="11" y="0"/>
                </a:cxn>
                <a:cxn ang="0">
                  <a:pos x="0" y="2"/>
                </a:cxn>
              </a:cxnLst>
              <a:rect l="0" t="0" r="r" b="b"/>
              <a:pathLst>
                <a:path w="18" h="45">
                  <a:moveTo>
                    <a:pt x="0" y="2"/>
                  </a:moveTo>
                  <a:cubicBezTo>
                    <a:pt x="2" y="10"/>
                    <a:pt x="3" y="17"/>
                    <a:pt x="5" y="25"/>
                  </a:cubicBezTo>
                  <a:cubicBezTo>
                    <a:pt x="6" y="32"/>
                    <a:pt x="7" y="39"/>
                    <a:pt x="7" y="45"/>
                  </a:cubicBezTo>
                  <a:cubicBezTo>
                    <a:pt x="18" y="45"/>
                    <a:pt x="18" y="45"/>
                    <a:pt x="18" y="45"/>
                  </a:cubicBezTo>
                  <a:cubicBezTo>
                    <a:pt x="18" y="38"/>
                    <a:pt x="17" y="30"/>
                    <a:pt x="16" y="23"/>
                  </a:cubicBezTo>
                  <a:cubicBezTo>
                    <a:pt x="14" y="15"/>
                    <a:pt x="13" y="8"/>
                    <a:pt x="11" y="0"/>
                  </a:cubicBezTo>
                  <a:lnTo>
                    <a:pt x="0" y="2"/>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4" name="Freeform 30"/>
            <p:cNvSpPr>
              <a:spLocks/>
            </p:cNvSpPr>
            <p:nvPr/>
          </p:nvSpPr>
          <p:spPr bwMode="auto">
            <a:xfrm>
              <a:off x="4959350" y="3395663"/>
              <a:ext cx="123825" cy="161925"/>
            </a:xfrm>
            <a:custGeom>
              <a:avLst/>
              <a:gdLst/>
              <a:ahLst/>
              <a:cxnLst>
                <a:cxn ang="0">
                  <a:pos x="0" y="6"/>
                </a:cxn>
                <a:cxn ang="0">
                  <a:pos x="12" y="25"/>
                </a:cxn>
                <a:cxn ang="0">
                  <a:pos x="22" y="43"/>
                </a:cxn>
                <a:cxn ang="0">
                  <a:pos x="33" y="39"/>
                </a:cxn>
                <a:cxn ang="0">
                  <a:pos x="22" y="19"/>
                </a:cxn>
                <a:cxn ang="0">
                  <a:pos x="9" y="0"/>
                </a:cxn>
                <a:cxn ang="0">
                  <a:pos x="0" y="6"/>
                </a:cxn>
              </a:cxnLst>
              <a:rect l="0" t="0" r="r" b="b"/>
              <a:pathLst>
                <a:path w="33" h="43">
                  <a:moveTo>
                    <a:pt x="0" y="6"/>
                  </a:moveTo>
                  <a:cubicBezTo>
                    <a:pt x="4" y="12"/>
                    <a:pt x="8" y="19"/>
                    <a:pt x="12" y="25"/>
                  </a:cubicBezTo>
                  <a:cubicBezTo>
                    <a:pt x="16" y="31"/>
                    <a:pt x="19" y="37"/>
                    <a:pt x="22" y="43"/>
                  </a:cubicBezTo>
                  <a:cubicBezTo>
                    <a:pt x="33" y="39"/>
                    <a:pt x="33" y="39"/>
                    <a:pt x="33" y="39"/>
                  </a:cubicBezTo>
                  <a:cubicBezTo>
                    <a:pt x="29" y="32"/>
                    <a:pt x="26" y="26"/>
                    <a:pt x="22" y="19"/>
                  </a:cubicBezTo>
                  <a:cubicBezTo>
                    <a:pt x="18" y="13"/>
                    <a:pt x="14" y="6"/>
                    <a:pt x="9" y="0"/>
                  </a:cubicBezTo>
                  <a:lnTo>
                    <a:pt x="0" y="6"/>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3424238" y="2455863"/>
              <a:ext cx="52388" cy="79375"/>
            </a:xfrm>
            <a:custGeom>
              <a:avLst/>
              <a:gdLst/>
              <a:ahLst/>
              <a:cxnLst>
                <a:cxn ang="0">
                  <a:pos x="3" y="21"/>
                </a:cxn>
                <a:cxn ang="0">
                  <a:pos x="14" y="21"/>
                </a:cxn>
                <a:cxn ang="0">
                  <a:pos x="11" y="0"/>
                </a:cxn>
                <a:cxn ang="0">
                  <a:pos x="0" y="0"/>
                </a:cxn>
                <a:cxn ang="0">
                  <a:pos x="3" y="21"/>
                </a:cxn>
              </a:cxnLst>
              <a:rect l="0" t="0" r="r" b="b"/>
              <a:pathLst>
                <a:path w="14" h="21">
                  <a:moveTo>
                    <a:pt x="3" y="21"/>
                  </a:moveTo>
                  <a:cubicBezTo>
                    <a:pt x="14" y="21"/>
                    <a:pt x="14" y="21"/>
                    <a:pt x="14" y="21"/>
                  </a:cubicBezTo>
                  <a:cubicBezTo>
                    <a:pt x="12" y="14"/>
                    <a:pt x="12" y="7"/>
                    <a:pt x="11" y="0"/>
                  </a:cubicBezTo>
                  <a:cubicBezTo>
                    <a:pt x="0" y="0"/>
                    <a:pt x="0" y="0"/>
                    <a:pt x="0" y="0"/>
                  </a:cubicBezTo>
                  <a:cubicBezTo>
                    <a:pt x="0" y="7"/>
                    <a:pt x="1" y="14"/>
                    <a:pt x="3" y="2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8" name="Freeform 54"/>
            <p:cNvSpPr>
              <a:spLocks/>
            </p:cNvSpPr>
            <p:nvPr/>
          </p:nvSpPr>
          <p:spPr bwMode="auto">
            <a:xfrm>
              <a:off x="3195638" y="2200275"/>
              <a:ext cx="511175" cy="255588"/>
            </a:xfrm>
            <a:custGeom>
              <a:avLst/>
              <a:gdLst/>
              <a:ahLst/>
              <a:cxnLst>
                <a:cxn ang="0">
                  <a:pos x="322" y="161"/>
                </a:cxn>
                <a:cxn ang="0">
                  <a:pos x="161" y="0"/>
                </a:cxn>
                <a:cxn ang="0">
                  <a:pos x="0" y="161"/>
                </a:cxn>
                <a:cxn ang="0">
                  <a:pos x="322" y="161"/>
                </a:cxn>
              </a:cxnLst>
              <a:rect l="0" t="0" r="r" b="b"/>
              <a:pathLst>
                <a:path w="322" h="161">
                  <a:moveTo>
                    <a:pt x="322" y="161"/>
                  </a:moveTo>
                  <a:lnTo>
                    <a:pt x="161" y="0"/>
                  </a:lnTo>
                  <a:lnTo>
                    <a:pt x="0" y="161"/>
                  </a:lnTo>
                  <a:lnTo>
                    <a:pt x="322" y="161"/>
                  </a:ln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p:nvPr/>
        </p:nvGrpSpPr>
        <p:grpSpPr>
          <a:xfrm>
            <a:off x="8775494" y="2257976"/>
            <a:ext cx="3245058" cy="1564663"/>
            <a:chOff x="1295283" y="1165242"/>
            <a:chExt cx="1712184" cy="1173497"/>
          </a:xfrm>
        </p:grpSpPr>
        <p:sp>
          <p:nvSpPr>
            <p:cNvPr id="86" name="TextBox 85"/>
            <p:cNvSpPr txBox="1"/>
            <p:nvPr/>
          </p:nvSpPr>
          <p:spPr>
            <a:xfrm>
              <a:off x="1295283" y="1447200"/>
              <a:ext cx="1712184" cy="89153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87" name="Rectangle 86"/>
            <p:cNvSpPr/>
            <p:nvPr/>
          </p:nvSpPr>
          <p:spPr>
            <a:xfrm>
              <a:off x="1347368" y="1165242"/>
              <a:ext cx="1061419" cy="283924"/>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94" name="Group 93"/>
          <p:cNvGrpSpPr/>
          <p:nvPr/>
        </p:nvGrpSpPr>
        <p:grpSpPr>
          <a:xfrm>
            <a:off x="7871754" y="4328109"/>
            <a:ext cx="3245058" cy="1544698"/>
            <a:chOff x="1295283" y="1180216"/>
            <a:chExt cx="1712184" cy="1158523"/>
          </a:xfrm>
        </p:grpSpPr>
        <p:sp>
          <p:nvSpPr>
            <p:cNvPr id="95" name="TextBox 94"/>
            <p:cNvSpPr txBox="1"/>
            <p:nvPr/>
          </p:nvSpPr>
          <p:spPr>
            <a:xfrm>
              <a:off x="1295283" y="1447200"/>
              <a:ext cx="1712184" cy="89153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96" name="Rectangle 95"/>
            <p:cNvSpPr/>
            <p:nvPr/>
          </p:nvSpPr>
          <p:spPr>
            <a:xfrm>
              <a:off x="1347393" y="1180216"/>
              <a:ext cx="1061419" cy="283924"/>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97" name="Group 96"/>
          <p:cNvGrpSpPr/>
          <p:nvPr/>
        </p:nvGrpSpPr>
        <p:grpSpPr>
          <a:xfrm>
            <a:off x="616802" y="4810146"/>
            <a:ext cx="3245058" cy="1574894"/>
            <a:chOff x="1295283" y="1157569"/>
            <a:chExt cx="1712184" cy="1181170"/>
          </a:xfrm>
        </p:grpSpPr>
        <p:sp>
          <p:nvSpPr>
            <p:cNvPr id="98" name="TextBox 97"/>
            <p:cNvSpPr txBox="1"/>
            <p:nvPr/>
          </p:nvSpPr>
          <p:spPr>
            <a:xfrm>
              <a:off x="1295283" y="1447200"/>
              <a:ext cx="1712184" cy="89153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99" name="Rectangle 98"/>
            <p:cNvSpPr/>
            <p:nvPr/>
          </p:nvSpPr>
          <p:spPr>
            <a:xfrm>
              <a:off x="1341153" y="1157569"/>
              <a:ext cx="1061419" cy="27432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100" name="Group 99"/>
          <p:cNvGrpSpPr/>
          <p:nvPr/>
        </p:nvGrpSpPr>
        <p:grpSpPr>
          <a:xfrm>
            <a:off x="837496" y="2197258"/>
            <a:ext cx="3245058" cy="1583074"/>
            <a:chOff x="1295283" y="1151434"/>
            <a:chExt cx="1712184" cy="1187305"/>
          </a:xfrm>
        </p:grpSpPr>
        <p:sp>
          <p:nvSpPr>
            <p:cNvPr id="101" name="TextBox 100"/>
            <p:cNvSpPr txBox="1"/>
            <p:nvPr/>
          </p:nvSpPr>
          <p:spPr>
            <a:xfrm>
              <a:off x="1295283" y="1447200"/>
              <a:ext cx="1712184" cy="89153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102" name="Rectangle 101"/>
            <p:cNvSpPr/>
            <p:nvPr/>
          </p:nvSpPr>
          <p:spPr>
            <a:xfrm>
              <a:off x="1336120" y="1151434"/>
              <a:ext cx="1061419" cy="283924"/>
            </a:xfrm>
            <a:prstGeom prst="rect">
              <a:avLst/>
            </a:prstGeom>
            <a:solidFill>
              <a:srgbClr val="548235"/>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103" name="Group 102"/>
          <p:cNvGrpSpPr/>
          <p:nvPr/>
        </p:nvGrpSpPr>
        <p:grpSpPr>
          <a:xfrm>
            <a:off x="3948230" y="1019257"/>
            <a:ext cx="4761856" cy="1114651"/>
            <a:chOff x="1295283" y="1165210"/>
            <a:chExt cx="1712184" cy="835988"/>
          </a:xfrm>
        </p:grpSpPr>
        <p:sp>
          <p:nvSpPr>
            <p:cNvPr id="104" name="TextBox 103"/>
            <p:cNvSpPr txBox="1"/>
            <p:nvPr/>
          </p:nvSpPr>
          <p:spPr>
            <a:xfrm>
              <a:off x="1295283" y="1447200"/>
              <a:ext cx="1712184" cy="553998"/>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105" name="Rectangle 104"/>
            <p:cNvSpPr/>
            <p:nvPr/>
          </p:nvSpPr>
          <p:spPr>
            <a:xfrm>
              <a:off x="1326864" y="1165210"/>
              <a:ext cx="723324" cy="283924"/>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pic>
        <p:nvPicPr>
          <p:cNvPr id="79" name="Picture 7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80" name="Group 79"/>
          <p:cNvGrpSpPr/>
          <p:nvPr/>
        </p:nvGrpSpPr>
        <p:grpSpPr>
          <a:xfrm>
            <a:off x="127357" y="-11203"/>
            <a:ext cx="2524868" cy="613385"/>
            <a:chOff x="127357" y="-6354"/>
            <a:chExt cx="2524868" cy="613385"/>
          </a:xfrm>
        </p:grpSpPr>
        <p:sp>
          <p:nvSpPr>
            <p:cNvPr id="81" name="Round Same Side Corner Rectangle 80"/>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2" name="TextBox 8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2608059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barn(inVertical)">
                                      <p:cBhvr>
                                        <p:cTn id="7" dur="1000"/>
                                        <p:tgtEl>
                                          <p:spTgt spid="75"/>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dissolve">
                                      <p:cBhvr>
                                        <p:cTn id="11" dur="1000"/>
                                        <p:tgtEl>
                                          <p:spTgt spid="57"/>
                                        </p:tgtEl>
                                      </p:cBhvr>
                                    </p:animEffect>
                                  </p:childTnLst>
                                </p:cTn>
                              </p:par>
                            </p:childTnLst>
                          </p:cTn>
                        </p:par>
                        <p:par>
                          <p:cTn id="12" fill="hold">
                            <p:stCondLst>
                              <p:cond delay="2000"/>
                            </p:stCondLst>
                            <p:childTnLst>
                              <p:par>
                                <p:cTn id="13" presetID="42" presetClass="entr" presetSubtype="0" fill="hold" nodeType="afterEffect">
                                  <p:stCondLst>
                                    <p:cond delay="0"/>
                                  </p:stCondLst>
                                  <p:childTnLst>
                                    <p:set>
                                      <p:cBhvr>
                                        <p:cTn id="14" dur="1" fill="hold">
                                          <p:stCondLst>
                                            <p:cond delay="0"/>
                                          </p:stCondLst>
                                        </p:cTn>
                                        <p:tgtEl>
                                          <p:spTgt spid="97"/>
                                        </p:tgtEl>
                                        <p:attrNameLst>
                                          <p:attrName>style.visibility</p:attrName>
                                        </p:attrNameLst>
                                      </p:cBhvr>
                                      <p:to>
                                        <p:strVal val="visible"/>
                                      </p:to>
                                    </p:set>
                                    <p:animEffect transition="in" filter="fade">
                                      <p:cBhvr>
                                        <p:cTn id="15" dur="1000"/>
                                        <p:tgtEl>
                                          <p:spTgt spid="97"/>
                                        </p:tgtEl>
                                      </p:cBhvr>
                                    </p:animEffect>
                                    <p:anim calcmode="lin" valueType="num">
                                      <p:cBhvr>
                                        <p:cTn id="16" dur="1000" fill="hold"/>
                                        <p:tgtEl>
                                          <p:spTgt spid="97"/>
                                        </p:tgtEl>
                                        <p:attrNameLst>
                                          <p:attrName>ppt_x</p:attrName>
                                        </p:attrNameLst>
                                      </p:cBhvr>
                                      <p:tavLst>
                                        <p:tav tm="0">
                                          <p:val>
                                            <p:strVal val="#ppt_x"/>
                                          </p:val>
                                        </p:tav>
                                        <p:tav tm="100000">
                                          <p:val>
                                            <p:strVal val="#ppt_x"/>
                                          </p:val>
                                        </p:tav>
                                      </p:tavLst>
                                    </p:anim>
                                    <p:anim calcmode="lin" valueType="num">
                                      <p:cBhvr>
                                        <p:cTn id="17" dur="1000" fill="hold"/>
                                        <p:tgtEl>
                                          <p:spTgt spid="97"/>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dissolve">
                                      <p:cBhvr>
                                        <p:cTn id="21" dur="1000"/>
                                        <p:tgtEl>
                                          <p:spTgt spid="58"/>
                                        </p:tgtEl>
                                      </p:cBhvr>
                                    </p:animEffect>
                                  </p:childTnLst>
                                </p:cTn>
                              </p:par>
                            </p:childTnLst>
                          </p:cTn>
                        </p:par>
                        <p:par>
                          <p:cTn id="22" fill="hold">
                            <p:stCondLst>
                              <p:cond delay="4000"/>
                            </p:stCondLst>
                            <p:childTnLst>
                              <p:par>
                                <p:cTn id="23" presetID="42" presetClass="entr" presetSubtype="0" fill="hold" nodeType="after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1000"/>
                                        <p:tgtEl>
                                          <p:spTgt spid="85"/>
                                        </p:tgtEl>
                                      </p:cBhvr>
                                    </p:animEffect>
                                    <p:anim calcmode="lin" valueType="num">
                                      <p:cBhvr>
                                        <p:cTn id="26" dur="1000" fill="hold"/>
                                        <p:tgtEl>
                                          <p:spTgt spid="85"/>
                                        </p:tgtEl>
                                        <p:attrNameLst>
                                          <p:attrName>ppt_x</p:attrName>
                                        </p:attrNameLst>
                                      </p:cBhvr>
                                      <p:tavLst>
                                        <p:tav tm="0">
                                          <p:val>
                                            <p:strVal val="#ppt_x"/>
                                          </p:val>
                                        </p:tav>
                                        <p:tav tm="100000">
                                          <p:val>
                                            <p:strVal val="#ppt_x"/>
                                          </p:val>
                                        </p:tav>
                                      </p:tavLst>
                                    </p:anim>
                                    <p:anim calcmode="lin" valueType="num">
                                      <p:cBhvr>
                                        <p:cTn id="27" dur="1000" fill="hold"/>
                                        <p:tgtEl>
                                          <p:spTgt spid="85"/>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dissolve">
                                      <p:cBhvr>
                                        <p:cTn id="31" dur="1000"/>
                                        <p:tgtEl>
                                          <p:spTgt spid="62"/>
                                        </p:tgtEl>
                                      </p:cBhvr>
                                    </p:animEffect>
                                  </p:childTnLst>
                                </p:cTn>
                              </p:par>
                            </p:childTnLst>
                          </p:cTn>
                        </p:par>
                        <p:par>
                          <p:cTn id="32" fill="hold">
                            <p:stCondLst>
                              <p:cond delay="6000"/>
                            </p:stCondLst>
                            <p:childTnLst>
                              <p:par>
                                <p:cTn id="33" presetID="42" presetClass="entr" presetSubtype="0" fill="hold" nodeType="afterEffect">
                                  <p:stCondLst>
                                    <p:cond delay="0"/>
                                  </p:stCondLst>
                                  <p:childTnLst>
                                    <p:set>
                                      <p:cBhvr>
                                        <p:cTn id="34" dur="1" fill="hold">
                                          <p:stCondLst>
                                            <p:cond delay="0"/>
                                          </p:stCondLst>
                                        </p:cTn>
                                        <p:tgtEl>
                                          <p:spTgt spid="103"/>
                                        </p:tgtEl>
                                        <p:attrNameLst>
                                          <p:attrName>style.visibility</p:attrName>
                                        </p:attrNameLst>
                                      </p:cBhvr>
                                      <p:to>
                                        <p:strVal val="visible"/>
                                      </p:to>
                                    </p:set>
                                    <p:animEffect transition="in" filter="fade">
                                      <p:cBhvr>
                                        <p:cTn id="35" dur="1000"/>
                                        <p:tgtEl>
                                          <p:spTgt spid="103"/>
                                        </p:tgtEl>
                                      </p:cBhvr>
                                    </p:animEffect>
                                    <p:anim calcmode="lin" valueType="num">
                                      <p:cBhvr>
                                        <p:cTn id="36" dur="1000" fill="hold"/>
                                        <p:tgtEl>
                                          <p:spTgt spid="103"/>
                                        </p:tgtEl>
                                        <p:attrNameLst>
                                          <p:attrName>ppt_x</p:attrName>
                                        </p:attrNameLst>
                                      </p:cBhvr>
                                      <p:tavLst>
                                        <p:tav tm="0">
                                          <p:val>
                                            <p:strVal val="#ppt_x"/>
                                          </p:val>
                                        </p:tav>
                                        <p:tav tm="100000">
                                          <p:val>
                                            <p:strVal val="#ppt_x"/>
                                          </p:val>
                                        </p:tav>
                                      </p:tavLst>
                                    </p:anim>
                                    <p:anim calcmode="lin" valueType="num">
                                      <p:cBhvr>
                                        <p:cTn id="37" dur="1000" fill="hold"/>
                                        <p:tgtEl>
                                          <p:spTgt spid="103"/>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dissolve">
                                      <p:cBhvr>
                                        <p:cTn id="41" dur="1000"/>
                                        <p:tgtEl>
                                          <p:spTgt spid="59"/>
                                        </p:tgtEl>
                                      </p:cBhvr>
                                    </p:animEffect>
                                  </p:childTnLst>
                                </p:cTn>
                              </p:par>
                            </p:childTnLst>
                          </p:cTn>
                        </p:par>
                        <p:par>
                          <p:cTn id="42" fill="hold">
                            <p:stCondLst>
                              <p:cond delay="8000"/>
                            </p:stCondLst>
                            <p:childTnLst>
                              <p:par>
                                <p:cTn id="43" presetID="42" presetClass="entr" presetSubtype="0" fill="hold" nodeType="afterEffect">
                                  <p:stCondLst>
                                    <p:cond delay="0"/>
                                  </p:stCondLst>
                                  <p:childTnLst>
                                    <p:set>
                                      <p:cBhvr>
                                        <p:cTn id="44" dur="1" fill="hold">
                                          <p:stCondLst>
                                            <p:cond delay="0"/>
                                          </p:stCondLst>
                                        </p:cTn>
                                        <p:tgtEl>
                                          <p:spTgt spid="94"/>
                                        </p:tgtEl>
                                        <p:attrNameLst>
                                          <p:attrName>style.visibility</p:attrName>
                                        </p:attrNameLst>
                                      </p:cBhvr>
                                      <p:to>
                                        <p:strVal val="visible"/>
                                      </p:to>
                                    </p:set>
                                    <p:animEffect transition="in" filter="fade">
                                      <p:cBhvr>
                                        <p:cTn id="45" dur="1000"/>
                                        <p:tgtEl>
                                          <p:spTgt spid="94"/>
                                        </p:tgtEl>
                                      </p:cBhvr>
                                    </p:animEffect>
                                    <p:anim calcmode="lin" valueType="num">
                                      <p:cBhvr>
                                        <p:cTn id="46" dur="1000" fill="hold"/>
                                        <p:tgtEl>
                                          <p:spTgt spid="94"/>
                                        </p:tgtEl>
                                        <p:attrNameLst>
                                          <p:attrName>ppt_x</p:attrName>
                                        </p:attrNameLst>
                                      </p:cBhvr>
                                      <p:tavLst>
                                        <p:tav tm="0">
                                          <p:val>
                                            <p:strVal val="#ppt_x"/>
                                          </p:val>
                                        </p:tav>
                                        <p:tav tm="100000">
                                          <p:val>
                                            <p:strVal val="#ppt_x"/>
                                          </p:val>
                                        </p:tav>
                                      </p:tavLst>
                                    </p:anim>
                                    <p:anim calcmode="lin" valueType="num">
                                      <p:cBhvr>
                                        <p:cTn id="47" dur="1000" fill="hold"/>
                                        <p:tgtEl>
                                          <p:spTgt spid="94"/>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dissolve">
                                      <p:cBhvr>
                                        <p:cTn id="51" dur="1000"/>
                                        <p:tgtEl>
                                          <p:spTgt spid="60"/>
                                        </p:tgtEl>
                                      </p:cBhvr>
                                    </p:animEffect>
                                  </p:childTnLst>
                                </p:cTn>
                              </p:par>
                            </p:childTnLst>
                          </p:cTn>
                        </p:par>
                        <p:par>
                          <p:cTn id="52" fill="hold">
                            <p:stCondLst>
                              <p:cond delay="10000"/>
                            </p:stCondLst>
                            <p:childTnLst>
                              <p:par>
                                <p:cTn id="53" presetID="42" presetClass="entr" presetSubtype="0" fill="hold" nodeType="afterEffect">
                                  <p:stCondLst>
                                    <p:cond delay="0"/>
                                  </p:stCondLst>
                                  <p:childTnLst>
                                    <p:set>
                                      <p:cBhvr>
                                        <p:cTn id="54" dur="1" fill="hold">
                                          <p:stCondLst>
                                            <p:cond delay="0"/>
                                          </p:stCondLst>
                                        </p:cTn>
                                        <p:tgtEl>
                                          <p:spTgt spid="100"/>
                                        </p:tgtEl>
                                        <p:attrNameLst>
                                          <p:attrName>style.visibility</p:attrName>
                                        </p:attrNameLst>
                                      </p:cBhvr>
                                      <p:to>
                                        <p:strVal val="visible"/>
                                      </p:to>
                                    </p:set>
                                    <p:animEffect transition="in" filter="fade">
                                      <p:cBhvr>
                                        <p:cTn id="55" dur="1000"/>
                                        <p:tgtEl>
                                          <p:spTgt spid="100"/>
                                        </p:tgtEl>
                                      </p:cBhvr>
                                    </p:animEffect>
                                    <p:anim calcmode="lin" valueType="num">
                                      <p:cBhvr>
                                        <p:cTn id="56" dur="1000" fill="hold"/>
                                        <p:tgtEl>
                                          <p:spTgt spid="100"/>
                                        </p:tgtEl>
                                        <p:attrNameLst>
                                          <p:attrName>ppt_x</p:attrName>
                                        </p:attrNameLst>
                                      </p:cBhvr>
                                      <p:tavLst>
                                        <p:tav tm="0">
                                          <p:val>
                                            <p:strVal val="#ppt_x"/>
                                          </p:val>
                                        </p:tav>
                                        <p:tav tm="100000">
                                          <p:val>
                                            <p:strVal val="#ppt_x"/>
                                          </p:val>
                                        </p:tav>
                                      </p:tavLst>
                                    </p:anim>
                                    <p:anim calcmode="lin" valueType="num">
                                      <p:cBhvr>
                                        <p:cTn id="57"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2757</TotalTime>
  <Words>1286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522</cp:revision>
  <dcterms:created xsi:type="dcterms:W3CDTF">2015-12-31T02:20:12Z</dcterms:created>
  <dcterms:modified xsi:type="dcterms:W3CDTF">2016-09-15T23:27:32Z</dcterms:modified>
</cp:coreProperties>
</file>