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C000"/>
    <a:srgbClr val="A5A5A5"/>
    <a:srgbClr val="8DA0B8"/>
    <a:srgbClr val="ED7D31"/>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11552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hree Pictures">
    <p:spTree>
      <p:nvGrpSpPr>
        <p:cNvPr id="1" name=""/>
        <p:cNvGrpSpPr/>
        <p:nvPr/>
      </p:nvGrpSpPr>
      <p:grpSpPr>
        <a:xfrm>
          <a:off x="0" y="0"/>
          <a:ext cx="0" cy="0"/>
          <a:chOff x="0" y="0"/>
          <a:chExt cx="0" cy="0"/>
        </a:xfrm>
      </p:grpSpPr>
      <p:sp>
        <p:nvSpPr>
          <p:cNvPr id="14" name="Picture Placeholder 6"/>
          <p:cNvSpPr>
            <a:spLocks noGrp="1"/>
          </p:cNvSpPr>
          <p:nvPr>
            <p:ph type="pic" sz="quarter" idx="10" hasCustomPrompt="1"/>
          </p:nvPr>
        </p:nvSpPr>
        <p:spPr>
          <a:xfrm>
            <a:off x="1463041" y="1758206"/>
            <a:ext cx="3250392" cy="4270188"/>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15" name="Picture Placeholder 6"/>
          <p:cNvSpPr>
            <a:spLocks noGrp="1"/>
          </p:cNvSpPr>
          <p:nvPr>
            <p:ph type="pic" sz="quarter" idx="11" hasCustomPrompt="1"/>
          </p:nvPr>
        </p:nvSpPr>
        <p:spPr>
          <a:xfrm>
            <a:off x="7478569" y="1758206"/>
            <a:ext cx="3250392" cy="4270188"/>
          </a:xfrm>
          <a:prstGeom prst="rect">
            <a:avLst/>
          </a:prstGeom>
          <a:solidFill>
            <a:schemeClr val="bg1">
              <a:lumMod val="95000"/>
            </a:schemeClr>
          </a:solidFill>
        </p:spPr>
        <p:txBody>
          <a:bodyPr anchor="t"/>
          <a:lstStyle>
            <a:lvl1pPr algn="ctr" rtl="0">
              <a:buNone/>
              <a:defRPr sz="1600" baseline="0">
                <a:solidFill>
                  <a:schemeClr val="tx1">
                    <a:lumMod val="75000"/>
                    <a:lumOff val="25000"/>
                  </a:schemeClr>
                </a:solidFill>
              </a:defRPr>
            </a:lvl1pPr>
          </a:lstStyle>
          <a:p>
            <a:r>
              <a:rPr lang="en-US" dirty="0"/>
              <a:t>Click to insert your image here !</a:t>
            </a:r>
          </a:p>
        </p:txBody>
      </p:sp>
      <p:sp>
        <p:nvSpPr>
          <p:cNvPr id="16" name="Picture Placeholder 6"/>
          <p:cNvSpPr>
            <a:spLocks noGrp="1"/>
          </p:cNvSpPr>
          <p:nvPr>
            <p:ph type="pic" sz="quarter" idx="12" hasCustomPrompt="1"/>
          </p:nvPr>
        </p:nvSpPr>
        <p:spPr>
          <a:xfrm>
            <a:off x="4344776" y="1438846"/>
            <a:ext cx="3647921" cy="4908909"/>
          </a:xfrm>
          <a:prstGeom prst="rect">
            <a:avLst/>
          </a:prstGeom>
          <a:solidFill>
            <a:schemeClr val="bg1">
              <a:lumMod val="95000"/>
            </a:schemeClr>
          </a:solidFill>
        </p:spPr>
        <p:txBody>
          <a:bodyPr anchor="t"/>
          <a:lstStyle>
            <a:lvl1pPr algn="ctr" rtl="0">
              <a:buNone/>
              <a:defRPr sz="1600" baseline="0">
                <a:solidFill>
                  <a:schemeClr val="tx1">
                    <a:lumMod val="75000"/>
                    <a:lumOff val="25000"/>
                  </a:schemeClr>
                </a:solidFill>
              </a:defRPr>
            </a:lvl1pPr>
          </a:lstStyle>
          <a:p>
            <a:r>
              <a:rPr lang="en-US" dirty="0"/>
              <a:t>Click to insert your image here !</a:t>
            </a:r>
          </a:p>
        </p:txBody>
      </p:sp>
      <p:sp>
        <p:nvSpPr>
          <p:cNvPr id="9"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0"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63444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hyperlink" Target="http://slides.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6"/>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0" y="768927"/>
            <a:ext cx="12192000" cy="5941942"/>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739" b="739"/>
          <a:stretch>
            <a:fillRect/>
          </a:stretch>
        </p:blipFill>
        <p:spPr>
          <a:xfrm>
            <a:off x="1463041" y="1269829"/>
            <a:ext cx="3250392" cy="4270188"/>
          </a:xfrm>
          <a:effectLst>
            <a:outerShdw blurRad="50800" dist="38100" dir="8100000" algn="tr" rotWithShape="0">
              <a:prstClr val="black">
                <a:alpha val="40000"/>
              </a:prstClr>
            </a:outerShdw>
          </a:effectLst>
        </p:spPr>
      </p:pic>
      <p:pic>
        <p:nvPicPr>
          <p:cNvPr id="7" name="Picture Placeholder 6"/>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t="739" b="739"/>
          <a:stretch>
            <a:fillRect/>
          </a:stretch>
        </p:blipFill>
        <p:spPr>
          <a:xfrm>
            <a:off x="7478569" y="1269829"/>
            <a:ext cx="3250392" cy="4270188"/>
          </a:xfrm>
          <a:effectLst>
            <a:outerShdw blurRad="50800" dist="38100" dir="2700000" algn="tl" rotWithShape="0">
              <a:prstClr val="black">
                <a:alpha val="40000"/>
              </a:prstClr>
            </a:outerShdw>
          </a:effectLst>
        </p:spPr>
      </p:pic>
      <p:pic>
        <p:nvPicPr>
          <p:cNvPr id="8" name="Picture Placeholder 7"/>
          <p:cNvPicPr>
            <a:picLocks noGrp="1" noChangeAspect="1"/>
          </p:cNvPicPr>
          <p:nvPr>
            <p:ph type="pic" sz="quarter" idx="12"/>
          </p:nvPr>
        </p:nvPicPr>
        <p:blipFill>
          <a:blip r:embed="rId5">
            <a:extLst>
              <a:ext uri="{28A0092B-C50C-407E-A947-70E740481C1C}">
                <a14:useLocalDpi xmlns:a14="http://schemas.microsoft.com/office/drawing/2010/main" val="0"/>
              </a:ext>
            </a:extLst>
          </a:blip>
          <a:srcRect t="7939" b="7939"/>
          <a:stretch>
            <a:fillRect/>
          </a:stretch>
        </p:blipFill>
        <p:spPr>
          <a:xfrm>
            <a:off x="4344776" y="950469"/>
            <a:ext cx="3647921" cy="4908909"/>
          </a:xfrm>
          <a:effectLst>
            <a:outerShdw blurRad="63500" sx="102000" sy="102000" algn="ctr" rotWithShape="0">
              <a:prstClr val="black">
                <a:alpha val="40000"/>
              </a:prstClr>
            </a:outerShdw>
          </a:effectLst>
        </p:spPr>
      </p:pic>
      <p:pic>
        <p:nvPicPr>
          <p:cNvPr id="9" name="Picture 8">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10" name="Group 9"/>
          <p:cNvGrpSpPr/>
          <p:nvPr/>
        </p:nvGrpSpPr>
        <p:grpSpPr>
          <a:xfrm>
            <a:off x="127357" y="-11203"/>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17" name="TextBox 16"/>
          <p:cNvSpPr txBox="1"/>
          <p:nvPr/>
        </p:nvSpPr>
        <p:spPr>
          <a:xfrm>
            <a:off x="1389256" y="5836784"/>
            <a:ext cx="9389012" cy="874085"/>
          </a:xfrm>
          <a:prstGeom prst="rect">
            <a:avLst/>
          </a:prstGeom>
          <a:noFill/>
        </p:spPr>
        <p:txBody>
          <a:bodyPr wrap="square" rtlCol="0">
            <a:spAutoFit/>
          </a:bodyPr>
          <a:lstStyle/>
          <a:p>
            <a:pPr algn="ctr"/>
            <a:r>
              <a:rPr lang="en-US" b="1"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a:t>
            </a:r>
          </a:p>
        </p:txBody>
      </p:sp>
    </p:spTree>
    <p:extLst>
      <p:ext uri="{BB962C8B-B14F-4D97-AF65-F5344CB8AC3E}">
        <p14:creationId xmlns:p14="http://schemas.microsoft.com/office/powerpoint/2010/main" val="3434572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1000"/>
                                        <p:tgtEl>
                                          <p:spTgt spid="13"/>
                                        </p:tgtEl>
                                      </p:cBhvr>
                                    </p:animEffect>
                                  </p:childTnLst>
                                </p:cTn>
                              </p:par>
                            </p:childTnLst>
                          </p:cTn>
                        </p:par>
                        <p:par>
                          <p:cTn id="8" fill="hold">
                            <p:stCondLst>
                              <p:cond delay="1000"/>
                            </p:stCondLst>
                            <p:childTnLst>
                              <p:par>
                                <p:cTn id="9" presetID="1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2000"/>
                            </p:stCondLst>
                            <p:childTnLst>
                              <p:par>
                                <p:cTn id="16" presetID="15"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1000" fill="hold"/>
                                        <p:tgtEl>
                                          <p:spTgt spid="7"/>
                                        </p:tgtEl>
                                        <p:attrNameLst>
                                          <p:attrName>ppt_w</p:attrName>
                                        </p:attrNameLst>
                                      </p:cBhvr>
                                      <p:tavLst>
                                        <p:tav tm="0">
                                          <p:val>
                                            <p:fltVal val="0"/>
                                          </p:val>
                                        </p:tav>
                                        <p:tav tm="100000">
                                          <p:val>
                                            <p:strVal val="#ppt_w"/>
                                          </p:val>
                                        </p:tav>
                                      </p:tavLst>
                                    </p:anim>
                                    <p:anim calcmode="lin" valueType="num">
                                      <p:cBhvr>
                                        <p:cTn id="19" dur="1000" fill="hold"/>
                                        <p:tgtEl>
                                          <p:spTgt spid="7"/>
                                        </p:tgtEl>
                                        <p:attrNameLst>
                                          <p:attrName>ppt_h</p:attrName>
                                        </p:attrNameLst>
                                      </p:cBhvr>
                                      <p:tavLst>
                                        <p:tav tm="0">
                                          <p:val>
                                            <p:fltVal val="0"/>
                                          </p:val>
                                        </p:tav>
                                        <p:tav tm="100000">
                                          <p:val>
                                            <p:strVal val="#ppt_h"/>
                                          </p:val>
                                        </p:tav>
                                      </p:tavLst>
                                    </p:anim>
                                    <p:anim calcmode="lin" valueType="num">
                                      <p:cBhvr>
                                        <p:cTn id="20"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22" fill="hold">
                            <p:stCondLst>
                              <p:cond delay="3000"/>
                            </p:stCondLst>
                            <p:childTnLst>
                              <p:par>
                                <p:cTn id="23" presetID="15"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4000"/>
                            </p:stCondLst>
                            <p:childTnLst>
                              <p:par>
                                <p:cTn id="30" presetID="22" presetClass="entr" presetSubtype="1"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2627</TotalTime>
  <Words>1157</Words>
  <Application>Microsoft Office PowerPoint</Application>
  <PresentationFormat>Widescreen</PresentationFormat>
  <Paragraphs>43</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508</cp:revision>
  <dcterms:created xsi:type="dcterms:W3CDTF">2015-12-31T02:20:12Z</dcterms:created>
  <dcterms:modified xsi:type="dcterms:W3CDTF">2016-09-15T21:16:34Z</dcterms:modified>
</cp:coreProperties>
</file>