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C000"/>
    <a:srgbClr val="A5A5A5"/>
    <a:srgbClr val="8DA0B8"/>
    <a:srgbClr val="ED7D31"/>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67623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hyperlink" Target="http://slides.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6"/>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bwMode="auto">
          <a:xfrm>
            <a:off x="0" y="1267691"/>
            <a:ext cx="12192000" cy="5342971"/>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3" name="Pentagon 92"/>
          <p:cNvSpPr/>
          <p:nvPr/>
        </p:nvSpPr>
        <p:spPr bwMode="auto">
          <a:xfrm>
            <a:off x="3814284" y="2196548"/>
            <a:ext cx="1580091" cy="457200"/>
          </a:xfrm>
          <a:prstGeom prst="homePlate">
            <a:avLst/>
          </a:prstGeom>
          <a:solidFill>
            <a:srgbClr val="FFC000"/>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r>
              <a:rPr lang="en-US" dirty="0">
                <a:solidFill>
                  <a:schemeClr val="bg2">
                    <a:lumMod val="10000"/>
                  </a:schemeClr>
                </a:solidFill>
              </a:rPr>
              <a:t>Lorem Ipsum</a:t>
            </a:r>
          </a:p>
        </p:txBody>
      </p:sp>
      <p:grpSp>
        <p:nvGrpSpPr>
          <p:cNvPr id="8" name="Group 7"/>
          <p:cNvGrpSpPr/>
          <p:nvPr/>
        </p:nvGrpSpPr>
        <p:grpSpPr>
          <a:xfrm>
            <a:off x="670324" y="4425786"/>
            <a:ext cx="2697081" cy="1294625"/>
            <a:chOff x="670324" y="4633606"/>
            <a:chExt cx="2697081" cy="1294625"/>
          </a:xfrm>
        </p:grpSpPr>
        <p:sp>
          <p:nvSpPr>
            <p:cNvPr id="67" name="Oval 66"/>
            <p:cNvSpPr/>
            <p:nvPr/>
          </p:nvSpPr>
          <p:spPr bwMode="auto">
            <a:xfrm>
              <a:off x="670324" y="4633606"/>
              <a:ext cx="2697081" cy="1231629"/>
            </a:xfrm>
            <a:prstGeom prst="ellipse">
              <a:avLst/>
            </a:prstGeom>
            <a:solidFill>
              <a:srgbClr val="00B0F0"/>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4" name="TextBox 143"/>
            <p:cNvSpPr txBox="1"/>
            <p:nvPr/>
          </p:nvSpPr>
          <p:spPr>
            <a:xfrm>
              <a:off x="1668108" y="5548575"/>
              <a:ext cx="671979" cy="379656"/>
            </a:xfrm>
            <a:prstGeom prst="rect">
              <a:avLst/>
            </a:prstGeom>
            <a:noFill/>
          </p:spPr>
          <p:txBody>
            <a:bodyPr wrap="none" rtlCol="0">
              <a:spAutoFit/>
            </a:bodyPr>
            <a:lstStyle/>
            <a:p>
              <a:pPr algn="ctr"/>
              <a:r>
                <a:rPr lang="en-US" sz="1867" dirty="0">
                  <a:solidFill>
                    <a:schemeClr val="bg2">
                      <a:lumMod val="10000"/>
                    </a:schemeClr>
                  </a:solidFill>
                </a:rPr>
                <a:t>$869</a:t>
              </a:r>
            </a:p>
          </p:txBody>
        </p:sp>
      </p:grpSp>
      <p:pic>
        <p:nvPicPr>
          <p:cNvPr id="63" name="Picture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2180" y="1836618"/>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79" name="Text Placeholder 17"/>
          <p:cNvSpPr txBox="1">
            <a:spLocks/>
          </p:cNvSpPr>
          <p:nvPr/>
        </p:nvSpPr>
        <p:spPr>
          <a:xfrm>
            <a:off x="6948215" y="2042162"/>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pic>
        <p:nvPicPr>
          <p:cNvPr id="65" name="Picture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82283" y="2795343"/>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77" name="Text Placeholder 17"/>
          <p:cNvSpPr txBox="1">
            <a:spLocks/>
          </p:cNvSpPr>
          <p:nvPr/>
        </p:nvSpPr>
        <p:spPr>
          <a:xfrm>
            <a:off x="8198318" y="2957986"/>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pic>
        <p:nvPicPr>
          <p:cNvPr id="68" name="Picture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32180" y="3761112"/>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75" name="Text Placeholder 17"/>
          <p:cNvSpPr txBox="1">
            <a:spLocks/>
          </p:cNvSpPr>
          <p:nvPr/>
        </p:nvSpPr>
        <p:spPr>
          <a:xfrm>
            <a:off x="6979724" y="3955559"/>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pic>
        <p:nvPicPr>
          <p:cNvPr id="71" name="Picture Placeholder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48215" y="4692357"/>
            <a:ext cx="1097280" cy="1097280"/>
          </a:xfrm>
          <a:prstGeom prst="ellipse">
            <a:avLst/>
          </a:prstGeom>
          <a:ln w="6350">
            <a:solidFill>
              <a:schemeClr val="bg1"/>
            </a:solidFill>
          </a:ln>
          <a:effectLst>
            <a:outerShdw blurRad="50800" dist="38100" dir="2700000" algn="tl" rotWithShape="0">
              <a:prstClr val="black">
                <a:alpha val="40000"/>
              </a:prstClr>
            </a:outerShdw>
          </a:effectLst>
        </p:spPr>
      </p:pic>
      <p:sp>
        <p:nvSpPr>
          <p:cNvPr id="73" name="Text Placeholder 17"/>
          <p:cNvSpPr txBox="1">
            <a:spLocks/>
          </p:cNvSpPr>
          <p:nvPr/>
        </p:nvSpPr>
        <p:spPr>
          <a:xfrm>
            <a:off x="8198318" y="4937753"/>
            <a:ext cx="3840858"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solidFill>
                  <a:schemeClr val="bg1"/>
                </a:solidFill>
              </a:rPr>
              <a:t>Lorem ipsum dolor sit amet, consectetur adipiscing elit, sed do eiusmod tempor incididunt ut labore et dolore</a:t>
            </a:r>
          </a:p>
        </p:txBody>
      </p:sp>
      <p:sp>
        <p:nvSpPr>
          <p:cNvPr id="81" name="Pentagon 80"/>
          <p:cNvSpPr/>
          <p:nvPr/>
        </p:nvSpPr>
        <p:spPr bwMode="auto">
          <a:xfrm>
            <a:off x="3814282" y="3115383"/>
            <a:ext cx="2834640" cy="457200"/>
          </a:xfrm>
          <a:prstGeom prst="homePlate">
            <a:avLst/>
          </a:pr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r>
              <a:rPr lang="en-US" dirty="0">
                <a:solidFill>
                  <a:schemeClr val="bg2">
                    <a:lumMod val="10000"/>
                  </a:schemeClr>
                </a:solidFill>
              </a:rPr>
              <a:t>Lorem Ipsum</a:t>
            </a:r>
          </a:p>
        </p:txBody>
      </p:sp>
      <p:sp>
        <p:nvSpPr>
          <p:cNvPr id="84" name="Pentagon 83"/>
          <p:cNvSpPr/>
          <p:nvPr/>
        </p:nvSpPr>
        <p:spPr bwMode="auto">
          <a:xfrm>
            <a:off x="3849514" y="4082569"/>
            <a:ext cx="1580091" cy="457200"/>
          </a:xfrm>
          <a:prstGeom prst="homePlate">
            <a:avLst/>
          </a:prstGeom>
          <a:solidFill>
            <a:srgbClr val="ED7D31"/>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dirty="0">
                <a:solidFill>
                  <a:schemeClr val="bg2">
                    <a:lumMod val="10000"/>
                  </a:schemeClr>
                </a:solidFill>
              </a:rPr>
              <a:t>Lorem Ipsum</a:t>
            </a:r>
          </a:p>
        </p:txBody>
      </p:sp>
      <p:sp>
        <p:nvSpPr>
          <p:cNvPr id="85" name="Pentagon 84"/>
          <p:cNvSpPr/>
          <p:nvPr/>
        </p:nvSpPr>
        <p:spPr bwMode="auto">
          <a:xfrm>
            <a:off x="3818004" y="5020185"/>
            <a:ext cx="2834640" cy="457200"/>
          </a:xfrm>
          <a:prstGeom prst="homePlate">
            <a:avLst/>
          </a:prstGeom>
          <a:solidFill>
            <a:srgbClr val="00B0F0"/>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dirty="0">
                <a:solidFill>
                  <a:schemeClr val="bg2">
                    <a:lumMod val="10000"/>
                  </a:schemeClr>
                </a:solidFill>
              </a:rPr>
              <a:t>Lorem Ipsum</a:t>
            </a:r>
          </a:p>
        </p:txBody>
      </p:sp>
      <p:grpSp>
        <p:nvGrpSpPr>
          <p:cNvPr id="9" name="Group 8"/>
          <p:cNvGrpSpPr/>
          <p:nvPr/>
        </p:nvGrpSpPr>
        <p:grpSpPr>
          <a:xfrm>
            <a:off x="670324" y="3485986"/>
            <a:ext cx="2697081" cy="1339207"/>
            <a:chOff x="670324" y="3693806"/>
            <a:chExt cx="2697081" cy="1339207"/>
          </a:xfrm>
        </p:grpSpPr>
        <p:sp>
          <p:nvSpPr>
            <p:cNvPr id="82" name="Oval 81"/>
            <p:cNvSpPr/>
            <p:nvPr/>
          </p:nvSpPr>
          <p:spPr bwMode="auto">
            <a:xfrm>
              <a:off x="670324" y="3693806"/>
              <a:ext cx="2697081" cy="1231629"/>
            </a:xfrm>
            <a:prstGeom prst="ellipse">
              <a:avLst/>
            </a:prstGeom>
            <a:solidFill>
              <a:srgbClr val="ED7D31"/>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86" name="TextBox 85"/>
            <p:cNvSpPr txBox="1"/>
            <p:nvPr/>
          </p:nvSpPr>
          <p:spPr>
            <a:xfrm>
              <a:off x="1577537" y="4653357"/>
              <a:ext cx="853119" cy="379656"/>
            </a:xfrm>
            <a:prstGeom prst="rect">
              <a:avLst/>
            </a:prstGeom>
            <a:noFill/>
          </p:spPr>
          <p:txBody>
            <a:bodyPr wrap="none" rtlCol="0">
              <a:spAutoFit/>
            </a:bodyPr>
            <a:lstStyle/>
            <a:p>
              <a:pPr algn="ctr"/>
              <a:r>
                <a:rPr lang="en-US" sz="1867" dirty="0">
                  <a:solidFill>
                    <a:schemeClr val="bg2">
                      <a:lumMod val="10000"/>
                    </a:schemeClr>
                  </a:solidFill>
                </a:rPr>
                <a:t>$1,271</a:t>
              </a:r>
            </a:p>
          </p:txBody>
        </p:sp>
      </p:grpSp>
      <p:grpSp>
        <p:nvGrpSpPr>
          <p:cNvPr id="10" name="Group 9"/>
          <p:cNvGrpSpPr/>
          <p:nvPr/>
        </p:nvGrpSpPr>
        <p:grpSpPr>
          <a:xfrm>
            <a:off x="670324" y="2546186"/>
            <a:ext cx="2697081" cy="1349024"/>
            <a:chOff x="670324" y="2754006"/>
            <a:chExt cx="2697081" cy="1349024"/>
          </a:xfrm>
        </p:grpSpPr>
        <p:sp>
          <p:nvSpPr>
            <p:cNvPr id="87" name="Oval 86"/>
            <p:cNvSpPr/>
            <p:nvPr/>
          </p:nvSpPr>
          <p:spPr bwMode="auto">
            <a:xfrm>
              <a:off x="670324" y="2754006"/>
              <a:ext cx="2697081" cy="1231629"/>
            </a:xfrm>
            <a:prstGeom prst="ellipse">
              <a:avLst/>
            </a:prstGeom>
            <a:solidFill>
              <a:srgbClr val="A5A5A5"/>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89" name="TextBox 88"/>
            <p:cNvSpPr txBox="1"/>
            <p:nvPr/>
          </p:nvSpPr>
          <p:spPr>
            <a:xfrm>
              <a:off x="1577537" y="3723374"/>
              <a:ext cx="853119" cy="379656"/>
            </a:xfrm>
            <a:prstGeom prst="rect">
              <a:avLst/>
            </a:prstGeom>
            <a:noFill/>
          </p:spPr>
          <p:txBody>
            <a:bodyPr wrap="none" rtlCol="0">
              <a:spAutoFit/>
            </a:bodyPr>
            <a:lstStyle/>
            <a:p>
              <a:pPr algn="ctr"/>
              <a:r>
                <a:rPr lang="en-US" sz="1867" dirty="0">
                  <a:solidFill>
                    <a:schemeClr val="bg2">
                      <a:lumMod val="10000"/>
                    </a:schemeClr>
                  </a:solidFill>
                </a:rPr>
                <a:t>$1,438</a:t>
              </a:r>
            </a:p>
          </p:txBody>
        </p:sp>
      </p:grpSp>
      <p:grpSp>
        <p:nvGrpSpPr>
          <p:cNvPr id="11" name="Group 10"/>
          <p:cNvGrpSpPr/>
          <p:nvPr/>
        </p:nvGrpSpPr>
        <p:grpSpPr>
          <a:xfrm>
            <a:off x="670324" y="1606386"/>
            <a:ext cx="2697081" cy="1353909"/>
            <a:chOff x="670324" y="1814206"/>
            <a:chExt cx="2697081" cy="1353909"/>
          </a:xfrm>
        </p:grpSpPr>
        <p:sp>
          <p:nvSpPr>
            <p:cNvPr id="92" name="Oval 91"/>
            <p:cNvSpPr/>
            <p:nvPr/>
          </p:nvSpPr>
          <p:spPr bwMode="auto">
            <a:xfrm>
              <a:off x="670324" y="1814206"/>
              <a:ext cx="2697081" cy="1231629"/>
            </a:xfrm>
            <a:prstGeom prst="ellipse">
              <a:avLst/>
            </a:prstGeom>
            <a:solidFill>
              <a:srgbClr val="FFC000"/>
            </a:solidFill>
            <a:ln w="9525">
              <a:noFill/>
              <a:round/>
              <a:headEnd/>
              <a:tailEnd/>
            </a:ln>
            <a:effectLst>
              <a:outerShdw blurRad="50800" dist="38100" dir="2700000" algn="tl" rotWithShape="0">
                <a:prstClr val="black">
                  <a:alpha val="40000"/>
                </a:prstClr>
              </a:outerShdw>
            </a:effectLst>
            <a:scene3d>
              <a:camera prst="isometricOffAxis1Left">
                <a:rot lat="18000000" lon="0" rev="0"/>
              </a:camera>
              <a:lightRig rig="threePt" dir="t"/>
            </a:scene3d>
            <a:sp3d extrusionH="501650"/>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90" name="TextBox 89"/>
            <p:cNvSpPr txBox="1"/>
            <p:nvPr/>
          </p:nvSpPr>
          <p:spPr>
            <a:xfrm>
              <a:off x="1577537" y="2788459"/>
              <a:ext cx="853119" cy="379656"/>
            </a:xfrm>
            <a:prstGeom prst="rect">
              <a:avLst/>
            </a:prstGeom>
            <a:noFill/>
          </p:spPr>
          <p:txBody>
            <a:bodyPr wrap="none" rtlCol="0">
              <a:spAutoFit/>
            </a:bodyPr>
            <a:lstStyle/>
            <a:p>
              <a:pPr algn="ctr"/>
              <a:r>
                <a:rPr lang="en-US" sz="1867" dirty="0">
                  <a:solidFill>
                    <a:schemeClr val="bg2">
                      <a:lumMod val="10000"/>
                    </a:schemeClr>
                  </a:solidFill>
                </a:rPr>
                <a:t>$1,681</a:t>
              </a:r>
            </a:p>
          </p:txBody>
        </p:sp>
      </p:gr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31" name="Group 30"/>
          <p:cNvGrpSpPr/>
          <p:nvPr/>
        </p:nvGrpSpPr>
        <p:grpSpPr>
          <a:xfrm>
            <a:off x="127357" y="-11203"/>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36914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1000"/>
                                        <p:tgtEl>
                                          <p:spTgt spid="44"/>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900" decel="100000" fill="hold"/>
                                        <p:tgtEl>
                                          <p:spTgt spid="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85"/>
                                        </p:tgtEl>
                                        <p:attrNameLst>
                                          <p:attrName>style.visibility</p:attrName>
                                        </p:attrNameLst>
                                      </p:cBhvr>
                                      <p:to>
                                        <p:strVal val="visible"/>
                                      </p:to>
                                    </p:set>
                                    <p:anim calcmode="lin" valueType="num">
                                      <p:cBhvr>
                                        <p:cTn id="18" dur="500" fill="hold"/>
                                        <p:tgtEl>
                                          <p:spTgt spid="85"/>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85"/>
                                        </p:tgtEl>
                                        <p:attrNameLst>
                                          <p:attrName>ppt_y</p:attrName>
                                        </p:attrNameLst>
                                      </p:cBhvr>
                                      <p:tavLst>
                                        <p:tav tm="0">
                                          <p:val>
                                            <p:strVal val="#ppt_y"/>
                                          </p:val>
                                        </p:tav>
                                        <p:tav tm="100000">
                                          <p:val>
                                            <p:strVal val="#ppt_y"/>
                                          </p:val>
                                        </p:tav>
                                      </p:tavLst>
                                    </p:anim>
                                    <p:anim calcmode="lin" valueType="num">
                                      <p:cBhvr>
                                        <p:cTn id="20" dur="500" fill="hold"/>
                                        <p:tgtEl>
                                          <p:spTgt spid="85"/>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85"/>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85"/>
                                        </p:tgtEl>
                                      </p:cBhvr>
                                    </p:animEffect>
                                  </p:childTnLst>
                                </p:cTn>
                              </p:par>
                            </p:childTnLst>
                          </p:cTn>
                        </p:par>
                        <p:par>
                          <p:cTn id="23" fill="hold">
                            <p:stCondLst>
                              <p:cond delay="2950"/>
                            </p:stCondLst>
                            <p:childTnLst>
                              <p:par>
                                <p:cTn id="24" presetID="53" presetClass="entr" presetSubtype="16" fill="hold" nodeType="afterEffect">
                                  <p:stCondLst>
                                    <p:cond delay="0"/>
                                  </p:stCondLst>
                                  <p:childTnLst>
                                    <p:set>
                                      <p:cBhvr>
                                        <p:cTn id="25" dur="1" fill="hold">
                                          <p:stCondLst>
                                            <p:cond delay="0"/>
                                          </p:stCondLst>
                                        </p:cTn>
                                        <p:tgtEl>
                                          <p:spTgt spid="71"/>
                                        </p:tgtEl>
                                        <p:attrNameLst>
                                          <p:attrName>style.visibility</p:attrName>
                                        </p:attrNameLst>
                                      </p:cBhvr>
                                      <p:to>
                                        <p:strVal val="visible"/>
                                      </p:to>
                                    </p:set>
                                    <p:anim calcmode="lin" valueType="num">
                                      <p:cBhvr>
                                        <p:cTn id="26" dur="500" fill="hold"/>
                                        <p:tgtEl>
                                          <p:spTgt spid="71"/>
                                        </p:tgtEl>
                                        <p:attrNameLst>
                                          <p:attrName>ppt_w</p:attrName>
                                        </p:attrNameLst>
                                      </p:cBhvr>
                                      <p:tavLst>
                                        <p:tav tm="0">
                                          <p:val>
                                            <p:fltVal val="0"/>
                                          </p:val>
                                        </p:tav>
                                        <p:tav tm="100000">
                                          <p:val>
                                            <p:strVal val="#ppt_w"/>
                                          </p:val>
                                        </p:tav>
                                      </p:tavLst>
                                    </p:anim>
                                    <p:anim calcmode="lin" valueType="num">
                                      <p:cBhvr>
                                        <p:cTn id="27" dur="500" fill="hold"/>
                                        <p:tgtEl>
                                          <p:spTgt spid="71"/>
                                        </p:tgtEl>
                                        <p:attrNameLst>
                                          <p:attrName>ppt_h</p:attrName>
                                        </p:attrNameLst>
                                      </p:cBhvr>
                                      <p:tavLst>
                                        <p:tav tm="0">
                                          <p:val>
                                            <p:fltVal val="0"/>
                                          </p:val>
                                        </p:tav>
                                        <p:tav tm="100000">
                                          <p:val>
                                            <p:strVal val="#ppt_h"/>
                                          </p:val>
                                        </p:tav>
                                      </p:tavLst>
                                    </p:anim>
                                    <p:animEffect transition="in" filter="fade">
                                      <p:cBhvr>
                                        <p:cTn id="28" dur="500"/>
                                        <p:tgtEl>
                                          <p:spTgt spid="71"/>
                                        </p:tgtEl>
                                      </p:cBhvr>
                                    </p:animEffect>
                                  </p:childTnLst>
                                </p:cTn>
                              </p:par>
                            </p:childTnLst>
                          </p:cTn>
                        </p:par>
                        <p:par>
                          <p:cTn id="29" fill="hold">
                            <p:stCondLst>
                              <p:cond delay="3450"/>
                            </p:stCondLst>
                            <p:childTnLst>
                              <p:par>
                                <p:cTn id="30" presetID="22" presetClass="entr" presetSubtype="8" fill="hold" grpId="0" nodeType="afterEffect">
                                  <p:stCondLst>
                                    <p:cond delay="0"/>
                                  </p:stCondLst>
                                  <p:childTnLst>
                                    <p:set>
                                      <p:cBhvr>
                                        <p:cTn id="31" dur="1" fill="hold">
                                          <p:stCondLst>
                                            <p:cond delay="0"/>
                                          </p:stCondLst>
                                        </p:cTn>
                                        <p:tgtEl>
                                          <p:spTgt spid="73"/>
                                        </p:tgtEl>
                                        <p:attrNameLst>
                                          <p:attrName>style.visibility</p:attrName>
                                        </p:attrNameLst>
                                      </p:cBhvr>
                                      <p:to>
                                        <p:strVal val="visible"/>
                                      </p:to>
                                    </p:set>
                                    <p:animEffect transition="in" filter="wipe(left)">
                                      <p:cBhvr>
                                        <p:cTn id="32" dur="500"/>
                                        <p:tgtEl>
                                          <p:spTgt spid="73"/>
                                        </p:tgtEl>
                                      </p:cBhvr>
                                    </p:animEffect>
                                  </p:childTnLst>
                                </p:cTn>
                              </p:par>
                            </p:childTnLst>
                          </p:cTn>
                        </p:par>
                        <p:par>
                          <p:cTn id="33" fill="hold">
                            <p:stCondLst>
                              <p:cond delay="3950"/>
                            </p:stCondLst>
                            <p:childTnLst>
                              <p:par>
                                <p:cTn id="34" presetID="37" presetClass="entr" presetSubtype="0"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900" decel="100000" fill="hold"/>
                                        <p:tgtEl>
                                          <p:spTgt spid="9"/>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40" fill="hold">
                            <p:stCondLst>
                              <p:cond delay="4950"/>
                            </p:stCondLst>
                            <p:childTnLst>
                              <p:par>
                                <p:cTn id="41" presetID="41" presetClass="entr" presetSubtype="0" fill="hold" grpId="0" nodeType="afterEffect">
                                  <p:stCondLst>
                                    <p:cond delay="0"/>
                                  </p:stCondLst>
                                  <p:iterate type="lt">
                                    <p:tmPct val="10000"/>
                                  </p:iterate>
                                  <p:childTnLst>
                                    <p:set>
                                      <p:cBhvr>
                                        <p:cTn id="42" dur="1" fill="hold">
                                          <p:stCondLst>
                                            <p:cond delay="0"/>
                                          </p:stCondLst>
                                        </p:cTn>
                                        <p:tgtEl>
                                          <p:spTgt spid="84"/>
                                        </p:tgtEl>
                                        <p:attrNameLst>
                                          <p:attrName>style.visibility</p:attrName>
                                        </p:attrNameLst>
                                      </p:cBhvr>
                                      <p:to>
                                        <p:strVal val="visible"/>
                                      </p:to>
                                    </p:set>
                                    <p:anim calcmode="lin" valueType="num">
                                      <p:cBhvr>
                                        <p:cTn id="43" dur="500" fill="hold"/>
                                        <p:tgtEl>
                                          <p:spTgt spid="84"/>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84"/>
                                        </p:tgtEl>
                                        <p:attrNameLst>
                                          <p:attrName>ppt_y</p:attrName>
                                        </p:attrNameLst>
                                      </p:cBhvr>
                                      <p:tavLst>
                                        <p:tav tm="0">
                                          <p:val>
                                            <p:strVal val="#ppt_y"/>
                                          </p:val>
                                        </p:tav>
                                        <p:tav tm="100000">
                                          <p:val>
                                            <p:strVal val="#ppt_y"/>
                                          </p:val>
                                        </p:tav>
                                      </p:tavLst>
                                    </p:anim>
                                    <p:anim calcmode="lin" valueType="num">
                                      <p:cBhvr>
                                        <p:cTn id="45" dur="500" fill="hold"/>
                                        <p:tgtEl>
                                          <p:spTgt spid="84"/>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84"/>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84"/>
                                        </p:tgtEl>
                                      </p:cBhvr>
                                    </p:animEffect>
                                  </p:childTnLst>
                                </p:cTn>
                              </p:par>
                            </p:childTnLst>
                          </p:cTn>
                        </p:par>
                        <p:par>
                          <p:cTn id="48" fill="hold">
                            <p:stCondLst>
                              <p:cond delay="5900"/>
                            </p:stCondLst>
                            <p:childTnLst>
                              <p:par>
                                <p:cTn id="49" presetID="53" presetClass="entr" presetSubtype="16" fill="hold" nodeType="afterEffect">
                                  <p:stCondLst>
                                    <p:cond delay="0"/>
                                  </p:stCondLst>
                                  <p:childTnLst>
                                    <p:set>
                                      <p:cBhvr>
                                        <p:cTn id="50" dur="1" fill="hold">
                                          <p:stCondLst>
                                            <p:cond delay="0"/>
                                          </p:stCondLst>
                                        </p:cTn>
                                        <p:tgtEl>
                                          <p:spTgt spid="68"/>
                                        </p:tgtEl>
                                        <p:attrNameLst>
                                          <p:attrName>style.visibility</p:attrName>
                                        </p:attrNameLst>
                                      </p:cBhvr>
                                      <p:to>
                                        <p:strVal val="visible"/>
                                      </p:to>
                                    </p:set>
                                    <p:anim calcmode="lin" valueType="num">
                                      <p:cBhvr>
                                        <p:cTn id="51" dur="500" fill="hold"/>
                                        <p:tgtEl>
                                          <p:spTgt spid="68"/>
                                        </p:tgtEl>
                                        <p:attrNameLst>
                                          <p:attrName>ppt_w</p:attrName>
                                        </p:attrNameLst>
                                      </p:cBhvr>
                                      <p:tavLst>
                                        <p:tav tm="0">
                                          <p:val>
                                            <p:fltVal val="0"/>
                                          </p:val>
                                        </p:tav>
                                        <p:tav tm="100000">
                                          <p:val>
                                            <p:strVal val="#ppt_w"/>
                                          </p:val>
                                        </p:tav>
                                      </p:tavLst>
                                    </p:anim>
                                    <p:anim calcmode="lin" valueType="num">
                                      <p:cBhvr>
                                        <p:cTn id="52" dur="500" fill="hold"/>
                                        <p:tgtEl>
                                          <p:spTgt spid="68"/>
                                        </p:tgtEl>
                                        <p:attrNameLst>
                                          <p:attrName>ppt_h</p:attrName>
                                        </p:attrNameLst>
                                      </p:cBhvr>
                                      <p:tavLst>
                                        <p:tav tm="0">
                                          <p:val>
                                            <p:fltVal val="0"/>
                                          </p:val>
                                        </p:tav>
                                        <p:tav tm="100000">
                                          <p:val>
                                            <p:strVal val="#ppt_h"/>
                                          </p:val>
                                        </p:tav>
                                      </p:tavLst>
                                    </p:anim>
                                    <p:animEffect transition="in" filter="fade">
                                      <p:cBhvr>
                                        <p:cTn id="53" dur="500"/>
                                        <p:tgtEl>
                                          <p:spTgt spid="68"/>
                                        </p:tgtEl>
                                      </p:cBhvr>
                                    </p:animEffect>
                                  </p:childTnLst>
                                </p:cTn>
                              </p:par>
                            </p:childTnLst>
                          </p:cTn>
                        </p:par>
                        <p:par>
                          <p:cTn id="54" fill="hold">
                            <p:stCondLst>
                              <p:cond delay="6400"/>
                            </p:stCondLst>
                            <p:childTnLst>
                              <p:par>
                                <p:cTn id="55" presetID="22" presetClass="entr" presetSubtype="8" fill="hold" grpId="0" nodeType="afterEffect">
                                  <p:stCondLst>
                                    <p:cond delay="0"/>
                                  </p:stCondLst>
                                  <p:childTnLst>
                                    <p:set>
                                      <p:cBhvr>
                                        <p:cTn id="56" dur="1" fill="hold">
                                          <p:stCondLst>
                                            <p:cond delay="0"/>
                                          </p:stCondLst>
                                        </p:cTn>
                                        <p:tgtEl>
                                          <p:spTgt spid="75"/>
                                        </p:tgtEl>
                                        <p:attrNameLst>
                                          <p:attrName>style.visibility</p:attrName>
                                        </p:attrNameLst>
                                      </p:cBhvr>
                                      <p:to>
                                        <p:strVal val="visible"/>
                                      </p:to>
                                    </p:set>
                                    <p:animEffect transition="in" filter="wipe(left)">
                                      <p:cBhvr>
                                        <p:cTn id="57" dur="500"/>
                                        <p:tgtEl>
                                          <p:spTgt spid="75"/>
                                        </p:tgtEl>
                                      </p:cBhvr>
                                    </p:animEffect>
                                  </p:childTnLst>
                                </p:cTn>
                              </p:par>
                            </p:childTnLst>
                          </p:cTn>
                        </p:par>
                        <p:par>
                          <p:cTn id="58" fill="hold">
                            <p:stCondLst>
                              <p:cond delay="6900"/>
                            </p:stCondLst>
                            <p:childTnLst>
                              <p:par>
                                <p:cTn id="59" presetID="37" presetClass="entr" presetSubtype="0" fill="hold"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fade">
                                      <p:cBhvr>
                                        <p:cTn id="61" dur="1000"/>
                                        <p:tgtEl>
                                          <p:spTgt spid="10"/>
                                        </p:tgtEl>
                                      </p:cBhvr>
                                    </p:animEffect>
                                    <p:anim calcmode="lin" valueType="num">
                                      <p:cBhvr>
                                        <p:cTn id="62" dur="1000" fill="hold"/>
                                        <p:tgtEl>
                                          <p:spTgt spid="10"/>
                                        </p:tgtEl>
                                        <p:attrNameLst>
                                          <p:attrName>ppt_x</p:attrName>
                                        </p:attrNameLst>
                                      </p:cBhvr>
                                      <p:tavLst>
                                        <p:tav tm="0">
                                          <p:val>
                                            <p:strVal val="#ppt_x"/>
                                          </p:val>
                                        </p:tav>
                                        <p:tav tm="100000">
                                          <p:val>
                                            <p:strVal val="#ppt_x"/>
                                          </p:val>
                                        </p:tav>
                                      </p:tavLst>
                                    </p:anim>
                                    <p:anim calcmode="lin" valueType="num">
                                      <p:cBhvr>
                                        <p:cTn id="63" dur="900" decel="100000" fill="hold"/>
                                        <p:tgtEl>
                                          <p:spTgt spid="10"/>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65" fill="hold">
                            <p:stCondLst>
                              <p:cond delay="7900"/>
                            </p:stCondLst>
                            <p:childTnLst>
                              <p:par>
                                <p:cTn id="66" presetID="41" presetClass="entr" presetSubtype="0" fill="hold" grpId="0" nodeType="afterEffect">
                                  <p:stCondLst>
                                    <p:cond delay="0"/>
                                  </p:stCondLst>
                                  <p:iterate type="lt">
                                    <p:tmPct val="10000"/>
                                  </p:iterate>
                                  <p:childTnLst>
                                    <p:set>
                                      <p:cBhvr>
                                        <p:cTn id="67" dur="1" fill="hold">
                                          <p:stCondLst>
                                            <p:cond delay="0"/>
                                          </p:stCondLst>
                                        </p:cTn>
                                        <p:tgtEl>
                                          <p:spTgt spid="81"/>
                                        </p:tgtEl>
                                        <p:attrNameLst>
                                          <p:attrName>style.visibility</p:attrName>
                                        </p:attrNameLst>
                                      </p:cBhvr>
                                      <p:to>
                                        <p:strVal val="visible"/>
                                      </p:to>
                                    </p:set>
                                    <p:anim calcmode="lin" valueType="num">
                                      <p:cBhvr>
                                        <p:cTn id="68" dur="500" fill="hold"/>
                                        <p:tgtEl>
                                          <p:spTgt spid="81"/>
                                        </p:tgtEl>
                                        <p:attrNameLst>
                                          <p:attrName>ppt_x</p:attrName>
                                        </p:attrNameLst>
                                      </p:cBhvr>
                                      <p:tavLst>
                                        <p:tav tm="0">
                                          <p:val>
                                            <p:strVal val="#ppt_x"/>
                                          </p:val>
                                        </p:tav>
                                        <p:tav tm="50000">
                                          <p:val>
                                            <p:strVal val="#ppt_x+.1"/>
                                          </p:val>
                                        </p:tav>
                                        <p:tav tm="100000">
                                          <p:val>
                                            <p:strVal val="#ppt_x"/>
                                          </p:val>
                                        </p:tav>
                                      </p:tavLst>
                                    </p:anim>
                                    <p:anim calcmode="lin" valueType="num">
                                      <p:cBhvr>
                                        <p:cTn id="69" dur="500" fill="hold"/>
                                        <p:tgtEl>
                                          <p:spTgt spid="81"/>
                                        </p:tgtEl>
                                        <p:attrNameLst>
                                          <p:attrName>ppt_y</p:attrName>
                                        </p:attrNameLst>
                                      </p:cBhvr>
                                      <p:tavLst>
                                        <p:tav tm="0">
                                          <p:val>
                                            <p:strVal val="#ppt_y"/>
                                          </p:val>
                                        </p:tav>
                                        <p:tav tm="100000">
                                          <p:val>
                                            <p:strVal val="#ppt_y"/>
                                          </p:val>
                                        </p:tav>
                                      </p:tavLst>
                                    </p:anim>
                                    <p:anim calcmode="lin" valueType="num">
                                      <p:cBhvr>
                                        <p:cTn id="70" dur="500" fill="hold"/>
                                        <p:tgtEl>
                                          <p:spTgt spid="81"/>
                                        </p:tgtEl>
                                        <p:attrNameLst>
                                          <p:attrName>ppt_h</p:attrName>
                                        </p:attrNameLst>
                                      </p:cBhvr>
                                      <p:tavLst>
                                        <p:tav tm="0">
                                          <p:val>
                                            <p:strVal val="#ppt_h/10"/>
                                          </p:val>
                                        </p:tav>
                                        <p:tav tm="50000">
                                          <p:val>
                                            <p:strVal val="#ppt_h+.01"/>
                                          </p:val>
                                        </p:tav>
                                        <p:tav tm="100000">
                                          <p:val>
                                            <p:strVal val="#ppt_h"/>
                                          </p:val>
                                        </p:tav>
                                      </p:tavLst>
                                    </p:anim>
                                    <p:anim calcmode="lin" valueType="num">
                                      <p:cBhvr>
                                        <p:cTn id="71" dur="500" fill="hold"/>
                                        <p:tgtEl>
                                          <p:spTgt spid="81"/>
                                        </p:tgtEl>
                                        <p:attrNameLst>
                                          <p:attrName>ppt_w</p:attrName>
                                        </p:attrNameLst>
                                      </p:cBhvr>
                                      <p:tavLst>
                                        <p:tav tm="0">
                                          <p:val>
                                            <p:strVal val="#ppt_w/10"/>
                                          </p:val>
                                        </p:tav>
                                        <p:tav tm="50000">
                                          <p:val>
                                            <p:strVal val="#ppt_w+.01"/>
                                          </p:val>
                                        </p:tav>
                                        <p:tav tm="100000">
                                          <p:val>
                                            <p:strVal val="#ppt_w"/>
                                          </p:val>
                                        </p:tav>
                                      </p:tavLst>
                                    </p:anim>
                                    <p:animEffect transition="in" filter="fade">
                                      <p:cBhvr>
                                        <p:cTn id="72" dur="500" tmFilter="0,0; .5, 1; 1, 1"/>
                                        <p:tgtEl>
                                          <p:spTgt spid="81"/>
                                        </p:tgtEl>
                                      </p:cBhvr>
                                    </p:animEffect>
                                  </p:childTnLst>
                                </p:cTn>
                              </p:par>
                            </p:childTnLst>
                          </p:cTn>
                        </p:par>
                        <p:par>
                          <p:cTn id="73" fill="hold">
                            <p:stCondLst>
                              <p:cond delay="8850"/>
                            </p:stCondLst>
                            <p:childTnLst>
                              <p:par>
                                <p:cTn id="74" presetID="53" presetClass="entr" presetSubtype="16" fill="hold" nodeType="afterEffect">
                                  <p:stCondLst>
                                    <p:cond delay="0"/>
                                  </p:stCondLst>
                                  <p:childTnLst>
                                    <p:set>
                                      <p:cBhvr>
                                        <p:cTn id="75" dur="1" fill="hold">
                                          <p:stCondLst>
                                            <p:cond delay="0"/>
                                          </p:stCondLst>
                                        </p:cTn>
                                        <p:tgtEl>
                                          <p:spTgt spid="65"/>
                                        </p:tgtEl>
                                        <p:attrNameLst>
                                          <p:attrName>style.visibility</p:attrName>
                                        </p:attrNameLst>
                                      </p:cBhvr>
                                      <p:to>
                                        <p:strVal val="visible"/>
                                      </p:to>
                                    </p:set>
                                    <p:anim calcmode="lin" valueType="num">
                                      <p:cBhvr>
                                        <p:cTn id="76" dur="500" fill="hold"/>
                                        <p:tgtEl>
                                          <p:spTgt spid="65"/>
                                        </p:tgtEl>
                                        <p:attrNameLst>
                                          <p:attrName>ppt_w</p:attrName>
                                        </p:attrNameLst>
                                      </p:cBhvr>
                                      <p:tavLst>
                                        <p:tav tm="0">
                                          <p:val>
                                            <p:fltVal val="0"/>
                                          </p:val>
                                        </p:tav>
                                        <p:tav tm="100000">
                                          <p:val>
                                            <p:strVal val="#ppt_w"/>
                                          </p:val>
                                        </p:tav>
                                      </p:tavLst>
                                    </p:anim>
                                    <p:anim calcmode="lin" valueType="num">
                                      <p:cBhvr>
                                        <p:cTn id="77" dur="500" fill="hold"/>
                                        <p:tgtEl>
                                          <p:spTgt spid="65"/>
                                        </p:tgtEl>
                                        <p:attrNameLst>
                                          <p:attrName>ppt_h</p:attrName>
                                        </p:attrNameLst>
                                      </p:cBhvr>
                                      <p:tavLst>
                                        <p:tav tm="0">
                                          <p:val>
                                            <p:fltVal val="0"/>
                                          </p:val>
                                        </p:tav>
                                        <p:tav tm="100000">
                                          <p:val>
                                            <p:strVal val="#ppt_h"/>
                                          </p:val>
                                        </p:tav>
                                      </p:tavLst>
                                    </p:anim>
                                    <p:animEffect transition="in" filter="fade">
                                      <p:cBhvr>
                                        <p:cTn id="78" dur="500"/>
                                        <p:tgtEl>
                                          <p:spTgt spid="65"/>
                                        </p:tgtEl>
                                      </p:cBhvr>
                                    </p:animEffect>
                                  </p:childTnLst>
                                </p:cTn>
                              </p:par>
                            </p:childTnLst>
                          </p:cTn>
                        </p:par>
                        <p:par>
                          <p:cTn id="79" fill="hold">
                            <p:stCondLst>
                              <p:cond delay="9350"/>
                            </p:stCondLst>
                            <p:childTnLst>
                              <p:par>
                                <p:cTn id="80" presetID="22" presetClass="entr" presetSubtype="8" fill="hold" grpId="0" nodeType="afterEffect">
                                  <p:stCondLst>
                                    <p:cond delay="0"/>
                                  </p:stCondLst>
                                  <p:childTnLst>
                                    <p:set>
                                      <p:cBhvr>
                                        <p:cTn id="81" dur="1" fill="hold">
                                          <p:stCondLst>
                                            <p:cond delay="0"/>
                                          </p:stCondLst>
                                        </p:cTn>
                                        <p:tgtEl>
                                          <p:spTgt spid="77"/>
                                        </p:tgtEl>
                                        <p:attrNameLst>
                                          <p:attrName>style.visibility</p:attrName>
                                        </p:attrNameLst>
                                      </p:cBhvr>
                                      <p:to>
                                        <p:strVal val="visible"/>
                                      </p:to>
                                    </p:set>
                                    <p:animEffect transition="in" filter="wipe(left)">
                                      <p:cBhvr>
                                        <p:cTn id="82" dur="500"/>
                                        <p:tgtEl>
                                          <p:spTgt spid="77"/>
                                        </p:tgtEl>
                                      </p:cBhvr>
                                    </p:animEffect>
                                  </p:childTnLst>
                                </p:cTn>
                              </p:par>
                            </p:childTnLst>
                          </p:cTn>
                        </p:par>
                        <p:par>
                          <p:cTn id="83" fill="hold">
                            <p:stCondLst>
                              <p:cond delay="9850"/>
                            </p:stCondLst>
                            <p:childTnLst>
                              <p:par>
                                <p:cTn id="84" presetID="37" presetClass="entr" presetSubtype="0" fill="hold" nodeType="after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fade">
                                      <p:cBhvr>
                                        <p:cTn id="86" dur="1000"/>
                                        <p:tgtEl>
                                          <p:spTgt spid="11"/>
                                        </p:tgtEl>
                                      </p:cBhvr>
                                    </p:animEffect>
                                    <p:anim calcmode="lin" valueType="num">
                                      <p:cBhvr>
                                        <p:cTn id="87" dur="1000" fill="hold"/>
                                        <p:tgtEl>
                                          <p:spTgt spid="11"/>
                                        </p:tgtEl>
                                        <p:attrNameLst>
                                          <p:attrName>ppt_x</p:attrName>
                                        </p:attrNameLst>
                                      </p:cBhvr>
                                      <p:tavLst>
                                        <p:tav tm="0">
                                          <p:val>
                                            <p:strVal val="#ppt_x"/>
                                          </p:val>
                                        </p:tav>
                                        <p:tav tm="100000">
                                          <p:val>
                                            <p:strVal val="#ppt_x"/>
                                          </p:val>
                                        </p:tav>
                                      </p:tavLst>
                                    </p:anim>
                                    <p:anim calcmode="lin" valueType="num">
                                      <p:cBhvr>
                                        <p:cTn id="88" dur="900" decel="100000" fill="hold"/>
                                        <p:tgtEl>
                                          <p:spTgt spid="11"/>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90" fill="hold">
                            <p:stCondLst>
                              <p:cond delay="10850"/>
                            </p:stCondLst>
                            <p:childTnLst>
                              <p:par>
                                <p:cTn id="91" presetID="41" presetClass="entr" presetSubtype="0" fill="hold" grpId="0" nodeType="afterEffect">
                                  <p:stCondLst>
                                    <p:cond delay="0"/>
                                  </p:stCondLst>
                                  <p:iterate type="lt">
                                    <p:tmPct val="10000"/>
                                  </p:iterate>
                                  <p:childTnLst>
                                    <p:set>
                                      <p:cBhvr>
                                        <p:cTn id="92" dur="1" fill="hold">
                                          <p:stCondLst>
                                            <p:cond delay="0"/>
                                          </p:stCondLst>
                                        </p:cTn>
                                        <p:tgtEl>
                                          <p:spTgt spid="93"/>
                                        </p:tgtEl>
                                        <p:attrNameLst>
                                          <p:attrName>style.visibility</p:attrName>
                                        </p:attrNameLst>
                                      </p:cBhvr>
                                      <p:to>
                                        <p:strVal val="visible"/>
                                      </p:to>
                                    </p:set>
                                    <p:anim calcmode="lin" valueType="num">
                                      <p:cBhvr>
                                        <p:cTn id="93" dur="500" fill="hold"/>
                                        <p:tgtEl>
                                          <p:spTgt spid="93"/>
                                        </p:tgtEl>
                                        <p:attrNameLst>
                                          <p:attrName>ppt_x</p:attrName>
                                        </p:attrNameLst>
                                      </p:cBhvr>
                                      <p:tavLst>
                                        <p:tav tm="0">
                                          <p:val>
                                            <p:strVal val="#ppt_x"/>
                                          </p:val>
                                        </p:tav>
                                        <p:tav tm="50000">
                                          <p:val>
                                            <p:strVal val="#ppt_x+.1"/>
                                          </p:val>
                                        </p:tav>
                                        <p:tav tm="100000">
                                          <p:val>
                                            <p:strVal val="#ppt_x"/>
                                          </p:val>
                                        </p:tav>
                                      </p:tavLst>
                                    </p:anim>
                                    <p:anim calcmode="lin" valueType="num">
                                      <p:cBhvr>
                                        <p:cTn id="94" dur="500" fill="hold"/>
                                        <p:tgtEl>
                                          <p:spTgt spid="93"/>
                                        </p:tgtEl>
                                        <p:attrNameLst>
                                          <p:attrName>ppt_y</p:attrName>
                                        </p:attrNameLst>
                                      </p:cBhvr>
                                      <p:tavLst>
                                        <p:tav tm="0">
                                          <p:val>
                                            <p:strVal val="#ppt_y"/>
                                          </p:val>
                                        </p:tav>
                                        <p:tav tm="100000">
                                          <p:val>
                                            <p:strVal val="#ppt_y"/>
                                          </p:val>
                                        </p:tav>
                                      </p:tavLst>
                                    </p:anim>
                                    <p:anim calcmode="lin" valueType="num">
                                      <p:cBhvr>
                                        <p:cTn id="95" dur="500" fill="hold"/>
                                        <p:tgtEl>
                                          <p:spTgt spid="93"/>
                                        </p:tgtEl>
                                        <p:attrNameLst>
                                          <p:attrName>ppt_h</p:attrName>
                                        </p:attrNameLst>
                                      </p:cBhvr>
                                      <p:tavLst>
                                        <p:tav tm="0">
                                          <p:val>
                                            <p:strVal val="#ppt_h/10"/>
                                          </p:val>
                                        </p:tav>
                                        <p:tav tm="50000">
                                          <p:val>
                                            <p:strVal val="#ppt_h+.01"/>
                                          </p:val>
                                        </p:tav>
                                        <p:tav tm="100000">
                                          <p:val>
                                            <p:strVal val="#ppt_h"/>
                                          </p:val>
                                        </p:tav>
                                      </p:tavLst>
                                    </p:anim>
                                    <p:anim calcmode="lin" valueType="num">
                                      <p:cBhvr>
                                        <p:cTn id="96" dur="500" fill="hold"/>
                                        <p:tgtEl>
                                          <p:spTgt spid="93"/>
                                        </p:tgtEl>
                                        <p:attrNameLst>
                                          <p:attrName>ppt_w</p:attrName>
                                        </p:attrNameLst>
                                      </p:cBhvr>
                                      <p:tavLst>
                                        <p:tav tm="0">
                                          <p:val>
                                            <p:strVal val="#ppt_w/10"/>
                                          </p:val>
                                        </p:tav>
                                        <p:tav tm="50000">
                                          <p:val>
                                            <p:strVal val="#ppt_w+.01"/>
                                          </p:val>
                                        </p:tav>
                                        <p:tav tm="100000">
                                          <p:val>
                                            <p:strVal val="#ppt_w"/>
                                          </p:val>
                                        </p:tav>
                                      </p:tavLst>
                                    </p:anim>
                                    <p:animEffect transition="in" filter="fade">
                                      <p:cBhvr>
                                        <p:cTn id="97" dur="500" tmFilter="0,0; .5, 1; 1, 1"/>
                                        <p:tgtEl>
                                          <p:spTgt spid="93"/>
                                        </p:tgtEl>
                                      </p:cBhvr>
                                    </p:animEffect>
                                  </p:childTnLst>
                                </p:cTn>
                              </p:par>
                            </p:childTnLst>
                          </p:cTn>
                        </p:par>
                        <p:par>
                          <p:cTn id="98" fill="hold">
                            <p:stCondLst>
                              <p:cond delay="11800"/>
                            </p:stCondLst>
                            <p:childTnLst>
                              <p:par>
                                <p:cTn id="99" presetID="53" presetClass="entr" presetSubtype="16" fill="hold" nodeType="afterEffect">
                                  <p:stCondLst>
                                    <p:cond delay="0"/>
                                  </p:stCondLst>
                                  <p:childTnLst>
                                    <p:set>
                                      <p:cBhvr>
                                        <p:cTn id="100" dur="1" fill="hold">
                                          <p:stCondLst>
                                            <p:cond delay="0"/>
                                          </p:stCondLst>
                                        </p:cTn>
                                        <p:tgtEl>
                                          <p:spTgt spid="63"/>
                                        </p:tgtEl>
                                        <p:attrNameLst>
                                          <p:attrName>style.visibility</p:attrName>
                                        </p:attrNameLst>
                                      </p:cBhvr>
                                      <p:to>
                                        <p:strVal val="visible"/>
                                      </p:to>
                                    </p:set>
                                    <p:anim calcmode="lin" valueType="num">
                                      <p:cBhvr>
                                        <p:cTn id="101" dur="500" fill="hold"/>
                                        <p:tgtEl>
                                          <p:spTgt spid="63"/>
                                        </p:tgtEl>
                                        <p:attrNameLst>
                                          <p:attrName>ppt_w</p:attrName>
                                        </p:attrNameLst>
                                      </p:cBhvr>
                                      <p:tavLst>
                                        <p:tav tm="0">
                                          <p:val>
                                            <p:fltVal val="0"/>
                                          </p:val>
                                        </p:tav>
                                        <p:tav tm="100000">
                                          <p:val>
                                            <p:strVal val="#ppt_w"/>
                                          </p:val>
                                        </p:tav>
                                      </p:tavLst>
                                    </p:anim>
                                    <p:anim calcmode="lin" valueType="num">
                                      <p:cBhvr>
                                        <p:cTn id="102" dur="500" fill="hold"/>
                                        <p:tgtEl>
                                          <p:spTgt spid="63"/>
                                        </p:tgtEl>
                                        <p:attrNameLst>
                                          <p:attrName>ppt_h</p:attrName>
                                        </p:attrNameLst>
                                      </p:cBhvr>
                                      <p:tavLst>
                                        <p:tav tm="0">
                                          <p:val>
                                            <p:fltVal val="0"/>
                                          </p:val>
                                        </p:tav>
                                        <p:tav tm="100000">
                                          <p:val>
                                            <p:strVal val="#ppt_h"/>
                                          </p:val>
                                        </p:tav>
                                      </p:tavLst>
                                    </p:anim>
                                    <p:animEffect transition="in" filter="fade">
                                      <p:cBhvr>
                                        <p:cTn id="103" dur="500"/>
                                        <p:tgtEl>
                                          <p:spTgt spid="63"/>
                                        </p:tgtEl>
                                      </p:cBhvr>
                                    </p:animEffect>
                                  </p:childTnLst>
                                </p:cTn>
                              </p:par>
                            </p:childTnLst>
                          </p:cTn>
                        </p:par>
                        <p:par>
                          <p:cTn id="104" fill="hold">
                            <p:stCondLst>
                              <p:cond delay="12300"/>
                            </p:stCondLst>
                            <p:childTnLst>
                              <p:par>
                                <p:cTn id="105" presetID="22" presetClass="entr" presetSubtype="4" fill="hold" grpId="0" nodeType="afterEffect">
                                  <p:stCondLst>
                                    <p:cond delay="0"/>
                                  </p:stCondLst>
                                  <p:childTnLst>
                                    <p:set>
                                      <p:cBhvr>
                                        <p:cTn id="106" dur="1" fill="hold">
                                          <p:stCondLst>
                                            <p:cond delay="0"/>
                                          </p:stCondLst>
                                        </p:cTn>
                                        <p:tgtEl>
                                          <p:spTgt spid="79"/>
                                        </p:tgtEl>
                                        <p:attrNameLst>
                                          <p:attrName>style.visibility</p:attrName>
                                        </p:attrNameLst>
                                      </p:cBhvr>
                                      <p:to>
                                        <p:strVal val="visible"/>
                                      </p:to>
                                    </p:set>
                                    <p:animEffect transition="in" filter="wipe(down)">
                                      <p:cBhvr>
                                        <p:cTn id="107"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93" grpId="0" animBg="1"/>
      <p:bldP spid="79" grpId="0"/>
      <p:bldP spid="77" grpId="0"/>
      <p:bldP spid="75" grpId="0"/>
      <p:bldP spid="73" grpId="0"/>
      <p:bldP spid="81" grpId="0" animBg="1"/>
      <p:bldP spid="84"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2620</TotalTime>
  <Words>1203</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505</cp:revision>
  <dcterms:created xsi:type="dcterms:W3CDTF">2015-12-31T02:20:12Z</dcterms:created>
  <dcterms:modified xsi:type="dcterms:W3CDTF">2016-09-15T21:09:08Z</dcterms:modified>
</cp:coreProperties>
</file>