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A5A5A5"/>
    <a:srgbClr val="8DA0B8"/>
    <a:srgbClr val="ED7D31"/>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p:cNvSpPr/>
          <p:nvPr/>
        </p:nvSpPr>
        <p:spPr bwMode="auto">
          <a:xfrm>
            <a:off x="0" y="1122218"/>
            <a:ext cx="12192000" cy="5498647"/>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cxnSp>
        <p:nvCxnSpPr>
          <p:cNvPr id="9" name="Straight Connector 8"/>
          <p:cNvCxnSpPr/>
          <p:nvPr/>
        </p:nvCxnSpPr>
        <p:spPr>
          <a:xfrm>
            <a:off x="849088" y="3877245"/>
            <a:ext cx="10363200" cy="0"/>
          </a:xfrm>
          <a:prstGeom prst="line">
            <a:avLst/>
          </a:prstGeom>
          <a:ln w="28575">
            <a:solidFill>
              <a:schemeClr val="bg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21608" y="3674417"/>
            <a:ext cx="403125" cy="405656"/>
          </a:xfrm>
          <a:prstGeom prst="ellipse">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3" name="Oval 12"/>
          <p:cNvSpPr/>
          <p:nvPr/>
        </p:nvSpPr>
        <p:spPr>
          <a:xfrm>
            <a:off x="11010726" y="3674417"/>
            <a:ext cx="403125" cy="405656"/>
          </a:xfrm>
          <a:prstGeom prst="ellipse">
            <a:avLst/>
          </a:pr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4" name="Oval 13"/>
          <p:cNvSpPr/>
          <p:nvPr/>
        </p:nvSpPr>
        <p:spPr>
          <a:xfrm>
            <a:off x="2001520" y="3674417"/>
            <a:ext cx="403125" cy="405656"/>
          </a:xfrm>
          <a:prstGeom prst="ellipse">
            <a:avLst/>
          </a:prstGeom>
          <a:solidFill>
            <a:srgbClr val="00B0F0"/>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5" name="Oval 14"/>
          <p:cNvSpPr/>
          <p:nvPr/>
        </p:nvSpPr>
        <p:spPr>
          <a:xfrm>
            <a:off x="3490688" y="3674417"/>
            <a:ext cx="403125" cy="405656"/>
          </a:xfrm>
          <a:prstGeom prst="ellipse">
            <a:avLst/>
          </a:prstGeom>
          <a:solidFill>
            <a:srgbClr val="ED7D31"/>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6" name="Oval 15"/>
          <p:cNvSpPr/>
          <p:nvPr/>
        </p:nvSpPr>
        <p:spPr>
          <a:xfrm>
            <a:off x="5014688" y="3674417"/>
            <a:ext cx="403125" cy="405656"/>
          </a:xfrm>
          <a:prstGeom prst="ellipse">
            <a:avLst/>
          </a:prstGeom>
          <a:solidFill>
            <a:srgbClr val="A5A5A5"/>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7" name="Oval 16"/>
          <p:cNvSpPr/>
          <p:nvPr/>
        </p:nvSpPr>
        <p:spPr>
          <a:xfrm>
            <a:off x="6538688" y="3674417"/>
            <a:ext cx="403125" cy="405656"/>
          </a:xfrm>
          <a:prstGeom prst="ellipse">
            <a:avLst/>
          </a:prstGeom>
          <a:solidFill>
            <a:srgbClr val="FFC000"/>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8" name="Oval 17"/>
          <p:cNvSpPr/>
          <p:nvPr/>
        </p:nvSpPr>
        <p:spPr>
          <a:xfrm>
            <a:off x="8062688" y="3674417"/>
            <a:ext cx="403125" cy="405656"/>
          </a:xfrm>
          <a:prstGeom prst="ellipse">
            <a:avLst/>
          </a:prstGeom>
          <a:solidFill>
            <a:srgbClr val="2F5698"/>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9" name="Oval 18"/>
          <p:cNvSpPr/>
          <p:nvPr/>
        </p:nvSpPr>
        <p:spPr>
          <a:xfrm>
            <a:off x="9485088" y="3674417"/>
            <a:ext cx="403125" cy="405656"/>
          </a:xfrm>
          <a:prstGeom prst="ellipse">
            <a:avLst/>
          </a:prstGeom>
          <a:solidFill>
            <a:srgbClr val="385723"/>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grpSp>
        <p:nvGrpSpPr>
          <p:cNvPr id="74" name="Group 73"/>
          <p:cNvGrpSpPr/>
          <p:nvPr/>
        </p:nvGrpSpPr>
        <p:grpSpPr>
          <a:xfrm>
            <a:off x="1186310" y="1530488"/>
            <a:ext cx="2166227" cy="790284"/>
            <a:chOff x="4203801" y="2965672"/>
            <a:chExt cx="3302359" cy="968928"/>
          </a:xfrm>
        </p:grpSpPr>
        <p:sp>
          <p:nvSpPr>
            <p:cNvPr id="75" name="TextBox 74"/>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a:t>
              </a:r>
            </a:p>
          </p:txBody>
        </p:sp>
        <p:sp>
          <p:nvSpPr>
            <p:cNvPr id="76" name="Rectangle 75"/>
            <p:cNvSpPr/>
            <p:nvPr/>
          </p:nvSpPr>
          <p:spPr>
            <a:xfrm>
              <a:off x="4776304" y="2965672"/>
              <a:ext cx="2090970" cy="365760"/>
            </a:xfrm>
            <a:prstGeom prst="rect">
              <a:avLst/>
            </a:pr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77" name="Group 76"/>
          <p:cNvGrpSpPr/>
          <p:nvPr/>
        </p:nvGrpSpPr>
        <p:grpSpPr>
          <a:xfrm rot="10800000">
            <a:off x="2088782" y="2449485"/>
            <a:ext cx="228600" cy="1102786"/>
            <a:chOff x="4120012" y="4272650"/>
            <a:chExt cx="228600" cy="1102786"/>
          </a:xfrm>
          <a:solidFill>
            <a:schemeClr val="bg1">
              <a:lumMod val="50000"/>
              <a:alpha val="90000"/>
            </a:schemeClr>
          </a:solidFill>
        </p:grpSpPr>
        <p:sp>
          <p:nvSpPr>
            <p:cNvPr id="78" name="Oval 77"/>
            <p:cNvSpPr>
              <a:spLocks noChangeAspect="1"/>
            </p:cNvSpPr>
            <p:nvPr/>
          </p:nvSpPr>
          <p:spPr>
            <a:xfrm>
              <a:off x="4143162" y="4813852"/>
              <a:ext cx="182880" cy="18288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4120012" y="4272650"/>
              <a:ext cx="228600" cy="1102786"/>
              <a:chOff x="4120012" y="4272650"/>
              <a:chExt cx="228600" cy="1102786"/>
            </a:xfrm>
            <a:grpFill/>
          </p:grpSpPr>
          <p:sp>
            <p:nvSpPr>
              <p:cNvPr id="80" name="Oval 79"/>
              <p:cNvSpPr>
                <a:spLocks noChangeAspect="1"/>
              </p:cNvSpPr>
              <p:nvPr/>
            </p:nvSpPr>
            <p:spPr>
              <a:xfrm>
                <a:off x="4191759" y="4272650"/>
                <a:ext cx="91440" cy="9144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p:cNvSpPr>
                <a:spLocks noChangeAspect="1"/>
              </p:cNvSpPr>
              <p:nvPr/>
            </p:nvSpPr>
            <p:spPr>
              <a:xfrm>
                <a:off x="4167970" y="4520101"/>
                <a:ext cx="137160" cy="13716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a:spLocks noChangeAspect="1"/>
              </p:cNvSpPr>
              <p:nvPr/>
            </p:nvSpPr>
            <p:spPr>
              <a:xfrm>
                <a:off x="4120012" y="5146836"/>
                <a:ext cx="228600" cy="22860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3" name="Group 82"/>
          <p:cNvGrpSpPr/>
          <p:nvPr/>
        </p:nvGrpSpPr>
        <p:grpSpPr>
          <a:xfrm>
            <a:off x="2788927" y="2648815"/>
            <a:ext cx="2166227" cy="790284"/>
            <a:chOff x="4203801" y="2965672"/>
            <a:chExt cx="3302359" cy="968928"/>
          </a:xfrm>
        </p:grpSpPr>
        <p:sp>
          <p:nvSpPr>
            <p:cNvPr id="84" name="TextBox 83"/>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a:t>
              </a:r>
            </a:p>
          </p:txBody>
        </p:sp>
        <p:sp>
          <p:nvSpPr>
            <p:cNvPr id="85" name="Rectangle 84"/>
            <p:cNvSpPr/>
            <p:nvPr/>
          </p:nvSpPr>
          <p:spPr>
            <a:xfrm>
              <a:off x="4776304" y="2965672"/>
              <a:ext cx="2090970" cy="365760"/>
            </a:xfrm>
            <a:prstGeom prst="rect">
              <a:avLst/>
            </a:pr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86" name="Group 85"/>
          <p:cNvGrpSpPr/>
          <p:nvPr/>
        </p:nvGrpSpPr>
        <p:grpSpPr>
          <a:xfrm>
            <a:off x="5814697" y="2649823"/>
            <a:ext cx="2166227" cy="790284"/>
            <a:chOff x="4203801" y="2965672"/>
            <a:chExt cx="3302359" cy="968928"/>
          </a:xfrm>
        </p:grpSpPr>
        <p:sp>
          <p:nvSpPr>
            <p:cNvPr id="87" name="TextBox 86"/>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a:t>
              </a:r>
            </a:p>
          </p:txBody>
        </p:sp>
        <p:sp>
          <p:nvSpPr>
            <p:cNvPr id="88" name="Rectangle 87"/>
            <p:cNvSpPr/>
            <p:nvPr/>
          </p:nvSpPr>
          <p:spPr>
            <a:xfrm>
              <a:off x="4776304" y="2965672"/>
              <a:ext cx="2090970" cy="365760"/>
            </a:xfrm>
            <a:prstGeom prst="rect">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89" name="Group 88"/>
          <p:cNvGrpSpPr/>
          <p:nvPr/>
        </p:nvGrpSpPr>
        <p:grpSpPr>
          <a:xfrm>
            <a:off x="8721472" y="2649823"/>
            <a:ext cx="2166227" cy="790284"/>
            <a:chOff x="4203801" y="2965672"/>
            <a:chExt cx="3302359" cy="968928"/>
          </a:xfrm>
        </p:grpSpPr>
        <p:sp>
          <p:nvSpPr>
            <p:cNvPr id="90" name="TextBox 89"/>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a:t>
              </a:r>
            </a:p>
          </p:txBody>
        </p:sp>
        <p:sp>
          <p:nvSpPr>
            <p:cNvPr id="91" name="Rectangle 90"/>
            <p:cNvSpPr/>
            <p:nvPr/>
          </p:nvSpPr>
          <p:spPr>
            <a:xfrm>
              <a:off x="4776304" y="2965672"/>
              <a:ext cx="2090970" cy="365760"/>
            </a:xfrm>
            <a:prstGeom prst="rect">
              <a:avLst/>
            </a:prstGeom>
            <a:solidFill>
              <a:srgbClr val="38572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92" name="Group 91"/>
          <p:cNvGrpSpPr/>
          <p:nvPr/>
        </p:nvGrpSpPr>
        <p:grpSpPr>
          <a:xfrm>
            <a:off x="4221395" y="1530488"/>
            <a:ext cx="2166227" cy="790284"/>
            <a:chOff x="4203801" y="2965672"/>
            <a:chExt cx="3302359" cy="968928"/>
          </a:xfrm>
        </p:grpSpPr>
        <p:sp>
          <p:nvSpPr>
            <p:cNvPr id="93" name="TextBox 92"/>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a:t>
              </a:r>
            </a:p>
          </p:txBody>
        </p:sp>
        <p:sp>
          <p:nvSpPr>
            <p:cNvPr id="94" name="Rectangle 93"/>
            <p:cNvSpPr/>
            <p:nvPr/>
          </p:nvSpPr>
          <p:spPr>
            <a:xfrm>
              <a:off x="4776304" y="2965672"/>
              <a:ext cx="2090970" cy="365760"/>
            </a:xfrm>
            <a:prstGeom prst="rect">
              <a:avLst/>
            </a:prstGeom>
            <a:solidFill>
              <a:srgbClr val="A5A5A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95" name="Group 94"/>
          <p:cNvGrpSpPr/>
          <p:nvPr/>
        </p:nvGrpSpPr>
        <p:grpSpPr>
          <a:xfrm rot="10800000">
            <a:off x="5123867" y="2449485"/>
            <a:ext cx="228600" cy="1102786"/>
            <a:chOff x="4120012" y="4272650"/>
            <a:chExt cx="228600" cy="1102786"/>
          </a:xfrm>
          <a:solidFill>
            <a:schemeClr val="bg1">
              <a:lumMod val="50000"/>
              <a:alpha val="90000"/>
            </a:schemeClr>
          </a:solidFill>
        </p:grpSpPr>
        <p:sp>
          <p:nvSpPr>
            <p:cNvPr id="96" name="Oval 95"/>
            <p:cNvSpPr>
              <a:spLocks noChangeAspect="1"/>
            </p:cNvSpPr>
            <p:nvPr/>
          </p:nvSpPr>
          <p:spPr>
            <a:xfrm>
              <a:off x="4143162" y="4813852"/>
              <a:ext cx="182880" cy="18288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p:cNvGrpSpPr/>
            <p:nvPr/>
          </p:nvGrpSpPr>
          <p:grpSpPr>
            <a:xfrm>
              <a:off x="4120012" y="4272650"/>
              <a:ext cx="228600" cy="1102786"/>
              <a:chOff x="4120012" y="4272650"/>
              <a:chExt cx="228600" cy="1102786"/>
            </a:xfrm>
            <a:grpFill/>
          </p:grpSpPr>
          <p:sp>
            <p:nvSpPr>
              <p:cNvPr id="98" name="Oval 97"/>
              <p:cNvSpPr>
                <a:spLocks noChangeAspect="1"/>
              </p:cNvSpPr>
              <p:nvPr/>
            </p:nvSpPr>
            <p:spPr>
              <a:xfrm>
                <a:off x="4191759" y="4272650"/>
                <a:ext cx="91440" cy="9144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p:cNvSpPr>
                <a:spLocks noChangeAspect="1"/>
              </p:cNvSpPr>
              <p:nvPr/>
            </p:nvSpPr>
            <p:spPr>
              <a:xfrm>
                <a:off x="4167970" y="4520101"/>
                <a:ext cx="137160" cy="13716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a:spLocks noChangeAspect="1"/>
              </p:cNvSpPr>
              <p:nvPr/>
            </p:nvSpPr>
            <p:spPr>
              <a:xfrm>
                <a:off x="4120012" y="5146836"/>
                <a:ext cx="228600" cy="22860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1" name="Group 100"/>
          <p:cNvGrpSpPr/>
          <p:nvPr/>
        </p:nvGrpSpPr>
        <p:grpSpPr>
          <a:xfrm>
            <a:off x="7247165" y="1530488"/>
            <a:ext cx="2166227" cy="790284"/>
            <a:chOff x="4203801" y="2965672"/>
            <a:chExt cx="3302359" cy="968928"/>
          </a:xfrm>
        </p:grpSpPr>
        <p:sp>
          <p:nvSpPr>
            <p:cNvPr id="102" name="TextBox 101"/>
            <p:cNvSpPr txBox="1"/>
            <p:nvPr/>
          </p:nvSpPr>
          <p:spPr>
            <a:xfrm>
              <a:off x="4203801" y="3406311"/>
              <a:ext cx="3302359" cy="52828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a:t>
              </a:r>
            </a:p>
          </p:txBody>
        </p:sp>
        <p:sp>
          <p:nvSpPr>
            <p:cNvPr id="103" name="Rectangle 102"/>
            <p:cNvSpPr/>
            <p:nvPr/>
          </p:nvSpPr>
          <p:spPr>
            <a:xfrm>
              <a:off x="4776304" y="2965672"/>
              <a:ext cx="2090970" cy="365760"/>
            </a:xfrm>
            <a:prstGeom prst="rect">
              <a:avLst/>
            </a:prstGeom>
            <a:solidFill>
              <a:srgbClr val="2F5698"/>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Lorem Ipsum</a:t>
              </a:r>
            </a:p>
          </p:txBody>
        </p:sp>
      </p:grpSp>
      <p:grpSp>
        <p:nvGrpSpPr>
          <p:cNvPr id="104" name="Group 103"/>
          <p:cNvGrpSpPr/>
          <p:nvPr/>
        </p:nvGrpSpPr>
        <p:grpSpPr>
          <a:xfrm rot="10800000">
            <a:off x="8149637" y="2449485"/>
            <a:ext cx="228600" cy="1102786"/>
            <a:chOff x="4120012" y="4272650"/>
            <a:chExt cx="228600" cy="1102786"/>
          </a:xfrm>
          <a:solidFill>
            <a:schemeClr val="bg1">
              <a:lumMod val="50000"/>
              <a:alpha val="90000"/>
            </a:schemeClr>
          </a:solidFill>
        </p:grpSpPr>
        <p:sp>
          <p:nvSpPr>
            <p:cNvPr id="105" name="Oval 104"/>
            <p:cNvSpPr>
              <a:spLocks noChangeAspect="1"/>
            </p:cNvSpPr>
            <p:nvPr/>
          </p:nvSpPr>
          <p:spPr>
            <a:xfrm>
              <a:off x="4143162" y="4813852"/>
              <a:ext cx="182880" cy="18288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p:cNvGrpSpPr/>
            <p:nvPr/>
          </p:nvGrpSpPr>
          <p:grpSpPr>
            <a:xfrm>
              <a:off x="4120012" y="4272650"/>
              <a:ext cx="228600" cy="1102786"/>
              <a:chOff x="4120012" y="4272650"/>
              <a:chExt cx="228600" cy="1102786"/>
            </a:xfrm>
            <a:grpFill/>
          </p:grpSpPr>
          <p:sp>
            <p:nvSpPr>
              <p:cNvPr id="107" name="Oval 106"/>
              <p:cNvSpPr>
                <a:spLocks noChangeAspect="1"/>
              </p:cNvSpPr>
              <p:nvPr/>
            </p:nvSpPr>
            <p:spPr>
              <a:xfrm>
                <a:off x="4191759" y="4272650"/>
                <a:ext cx="91440" cy="9144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Oval 107"/>
              <p:cNvSpPr>
                <a:spLocks noChangeAspect="1"/>
              </p:cNvSpPr>
              <p:nvPr/>
            </p:nvSpPr>
            <p:spPr>
              <a:xfrm>
                <a:off x="4167970" y="4520101"/>
                <a:ext cx="137160" cy="13716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a:spLocks noChangeAspect="1"/>
              </p:cNvSpPr>
              <p:nvPr/>
            </p:nvSpPr>
            <p:spPr>
              <a:xfrm>
                <a:off x="4120012" y="5146836"/>
                <a:ext cx="228600" cy="22860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 name="Group 2"/>
          <p:cNvGrpSpPr/>
          <p:nvPr/>
        </p:nvGrpSpPr>
        <p:grpSpPr>
          <a:xfrm>
            <a:off x="1833724" y="4178169"/>
            <a:ext cx="738717" cy="1180748"/>
            <a:chOff x="1833724" y="4178169"/>
            <a:chExt cx="738717" cy="1180748"/>
          </a:xfrm>
          <a:effectLst>
            <a:outerShdw blurRad="50800" dist="38100" dir="2700000" algn="tl" rotWithShape="0">
              <a:prstClr val="black">
                <a:alpha val="40000"/>
              </a:prstClr>
            </a:outerShdw>
          </a:effectLst>
        </p:grpSpPr>
        <p:sp>
          <p:nvSpPr>
            <p:cNvPr id="7" name="Freeform 5"/>
            <p:cNvSpPr>
              <a:spLocks/>
            </p:cNvSpPr>
            <p:nvPr/>
          </p:nvSpPr>
          <p:spPr bwMode="auto">
            <a:xfrm>
              <a:off x="1833724" y="4178169"/>
              <a:ext cx="738717" cy="1180748"/>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00B0F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 name="TextBox 1"/>
            <p:cNvSpPr txBox="1"/>
            <p:nvPr/>
          </p:nvSpPr>
          <p:spPr>
            <a:xfrm>
              <a:off x="1872946" y="4765014"/>
              <a:ext cx="670715" cy="338554"/>
            </a:xfrm>
            <a:prstGeom prst="rect">
              <a:avLst/>
            </a:prstGeom>
            <a:noFill/>
          </p:spPr>
          <p:txBody>
            <a:bodyPr wrap="square" rtlCol="0">
              <a:spAutoFit/>
            </a:bodyPr>
            <a:lstStyle/>
            <a:p>
              <a:r>
                <a:rPr lang="en-US" sz="1600" dirty="0">
                  <a:solidFill>
                    <a:schemeClr val="bg1"/>
                  </a:solidFill>
                  <a:latin typeface="+mj-lt"/>
                </a:rPr>
                <a:t>1969</a:t>
              </a:r>
            </a:p>
          </p:txBody>
        </p:sp>
      </p:grpSp>
      <p:grpSp>
        <p:nvGrpSpPr>
          <p:cNvPr id="4" name="Group 3"/>
          <p:cNvGrpSpPr/>
          <p:nvPr/>
        </p:nvGrpSpPr>
        <p:grpSpPr>
          <a:xfrm>
            <a:off x="3100353" y="4217032"/>
            <a:ext cx="1183796" cy="1892151"/>
            <a:chOff x="3100353" y="4217032"/>
            <a:chExt cx="1183796" cy="1892151"/>
          </a:xfrm>
          <a:effectLst>
            <a:outerShdw blurRad="50800" dist="38100" dir="2700000" algn="tl" rotWithShape="0">
              <a:prstClr val="black">
                <a:alpha val="40000"/>
              </a:prstClr>
            </a:outerShdw>
          </a:effectLst>
        </p:grpSpPr>
        <p:sp>
          <p:nvSpPr>
            <p:cNvPr id="20" name="Freeform 5"/>
            <p:cNvSpPr>
              <a:spLocks/>
            </p:cNvSpPr>
            <p:nvPr/>
          </p:nvSpPr>
          <p:spPr bwMode="auto">
            <a:xfrm>
              <a:off x="3100353" y="4217032"/>
              <a:ext cx="1183796" cy="1892151"/>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ED7D31"/>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19" name="TextBox 118"/>
            <p:cNvSpPr txBox="1"/>
            <p:nvPr/>
          </p:nvSpPr>
          <p:spPr>
            <a:xfrm>
              <a:off x="3361217" y="5372865"/>
              <a:ext cx="670715" cy="338554"/>
            </a:xfrm>
            <a:prstGeom prst="rect">
              <a:avLst/>
            </a:prstGeom>
            <a:noFill/>
          </p:spPr>
          <p:txBody>
            <a:bodyPr wrap="square" rtlCol="0">
              <a:spAutoFit/>
            </a:bodyPr>
            <a:lstStyle/>
            <a:p>
              <a:r>
                <a:rPr lang="en-US" sz="1600" dirty="0">
                  <a:solidFill>
                    <a:schemeClr val="bg1"/>
                  </a:solidFill>
                  <a:latin typeface="+mj-lt"/>
                </a:rPr>
                <a:t>1973</a:t>
              </a:r>
            </a:p>
          </p:txBody>
        </p:sp>
      </p:grpSp>
      <p:grpSp>
        <p:nvGrpSpPr>
          <p:cNvPr id="5" name="Group 4"/>
          <p:cNvGrpSpPr/>
          <p:nvPr/>
        </p:nvGrpSpPr>
        <p:grpSpPr>
          <a:xfrm>
            <a:off x="4553617" y="4280449"/>
            <a:ext cx="1325268" cy="2118277"/>
            <a:chOff x="4553617" y="4280449"/>
            <a:chExt cx="1325268" cy="2118277"/>
          </a:xfrm>
          <a:effectLst>
            <a:outerShdw blurRad="50800" dist="38100" dir="2700000" algn="tl" rotWithShape="0">
              <a:prstClr val="black">
                <a:alpha val="40000"/>
              </a:prstClr>
            </a:outerShdw>
          </a:effectLst>
        </p:grpSpPr>
        <p:sp>
          <p:nvSpPr>
            <p:cNvPr id="21" name="Freeform 5"/>
            <p:cNvSpPr>
              <a:spLocks/>
            </p:cNvSpPr>
            <p:nvPr/>
          </p:nvSpPr>
          <p:spPr bwMode="auto">
            <a:xfrm>
              <a:off x="4553617" y="4280449"/>
              <a:ext cx="1325268" cy="2118277"/>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A5A5A5"/>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20" name="TextBox 119"/>
            <p:cNvSpPr txBox="1"/>
            <p:nvPr/>
          </p:nvSpPr>
          <p:spPr>
            <a:xfrm>
              <a:off x="4899642" y="5627374"/>
              <a:ext cx="670715" cy="338554"/>
            </a:xfrm>
            <a:prstGeom prst="rect">
              <a:avLst/>
            </a:prstGeom>
            <a:noFill/>
          </p:spPr>
          <p:txBody>
            <a:bodyPr wrap="square" rtlCol="0">
              <a:spAutoFit/>
            </a:bodyPr>
            <a:lstStyle/>
            <a:p>
              <a:r>
                <a:rPr lang="en-US" sz="1600" dirty="0">
                  <a:solidFill>
                    <a:schemeClr val="bg1"/>
                  </a:solidFill>
                  <a:latin typeface="+mj-lt"/>
                </a:rPr>
                <a:t>1981</a:t>
              </a:r>
            </a:p>
          </p:txBody>
        </p:sp>
      </p:grpSp>
      <p:grpSp>
        <p:nvGrpSpPr>
          <p:cNvPr id="6" name="Group 5"/>
          <p:cNvGrpSpPr/>
          <p:nvPr/>
        </p:nvGrpSpPr>
        <p:grpSpPr>
          <a:xfrm>
            <a:off x="6343519" y="4217032"/>
            <a:ext cx="793461" cy="1268249"/>
            <a:chOff x="6343519" y="4217032"/>
            <a:chExt cx="793461" cy="1268249"/>
          </a:xfrm>
          <a:effectLst>
            <a:outerShdw blurRad="50800" dist="38100" dir="2700000" algn="tl" rotWithShape="0">
              <a:prstClr val="black">
                <a:alpha val="40000"/>
              </a:prstClr>
            </a:outerShdw>
          </a:effectLst>
        </p:grpSpPr>
        <p:sp>
          <p:nvSpPr>
            <p:cNvPr id="22" name="Freeform 5"/>
            <p:cNvSpPr>
              <a:spLocks/>
            </p:cNvSpPr>
            <p:nvPr/>
          </p:nvSpPr>
          <p:spPr bwMode="auto">
            <a:xfrm>
              <a:off x="6343519" y="4217032"/>
              <a:ext cx="793461" cy="1268249"/>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21" name="TextBox 120"/>
            <p:cNvSpPr txBox="1"/>
            <p:nvPr/>
          </p:nvSpPr>
          <p:spPr>
            <a:xfrm>
              <a:off x="6433726" y="4947113"/>
              <a:ext cx="670715" cy="338554"/>
            </a:xfrm>
            <a:prstGeom prst="rect">
              <a:avLst/>
            </a:prstGeom>
            <a:noFill/>
          </p:spPr>
          <p:txBody>
            <a:bodyPr wrap="square" rtlCol="0">
              <a:spAutoFit/>
            </a:bodyPr>
            <a:lstStyle/>
            <a:p>
              <a:r>
                <a:rPr lang="en-US" sz="1600" dirty="0">
                  <a:solidFill>
                    <a:schemeClr val="bg1"/>
                  </a:solidFill>
                  <a:latin typeface="+mj-lt"/>
                </a:rPr>
                <a:t>1987</a:t>
              </a:r>
            </a:p>
          </p:txBody>
        </p:sp>
      </p:grpSp>
      <p:grpSp>
        <p:nvGrpSpPr>
          <p:cNvPr id="8" name="Group 7"/>
          <p:cNvGrpSpPr/>
          <p:nvPr/>
        </p:nvGrpSpPr>
        <p:grpSpPr>
          <a:xfrm>
            <a:off x="7760267" y="4225614"/>
            <a:ext cx="1007968" cy="1611112"/>
            <a:chOff x="7760267" y="4225614"/>
            <a:chExt cx="1007968" cy="1611112"/>
          </a:xfrm>
          <a:effectLst>
            <a:outerShdw blurRad="50800" dist="38100" dir="2700000" algn="tl" rotWithShape="0">
              <a:prstClr val="black">
                <a:alpha val="40000"/>
              </a:prstClr>
            </a:outerShdw>
          </a:effectLst>
        </p:grpSpPr>
        <p:sp>
          <p:nvSpPr>
            <p:cNvPr id="23" name="Freeform 5"/>
            <p:cNvSpPr>
              <a:spLocks/>
            </p:cNvSpPr>
            <p:nvPr/>
          </p:nvSpPr>
          <p:spPr bwMode="auto">
            <a:xfrm>
              <a:off x="7760267" y="4225614"/>
              <a:ext cx="1007968" cy="1611112"/>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2F5698"/>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22" name="TextBox 121"/>
            <p:cNvSpPr txBox="1"/>
            <p:nvPr/>
          </p:nvSpPr>
          <p:spPr>
            <a:xfrm>
              <a:off x="7971132" y="5201712"/>
              <a:ext cx="670715" cy="338554"/>
            </a:xfrm>
            <a:prstGeom prst="rect">
              <a:avLst/>
            </a:prstGeom>
            <a:noFill/>
          </p:spPr>
          <p:txBody>
            <a:bodyPr wrap="square" rtlCol="0">
              <a:spAutoFit/>
            </a:bodyPr>
            <a:lstStyle/>
            <a:p>
              <a:r>
                <a:rPr lang="en-US" sz="1600" dirty="0">
                  <a:solidFill>
                    <a:schemeClr val="bg1"/>
                  </a:solidFill>
                  <a:latin typeface="+mj-lt"/>
                </a:rPr>
                <a:t>1999</a:t>
              </a:r>
            </a:p>
          </p:txBody>
        </p:sp>
      </p:grpSp>
      <p:grpSp>
        <p:nvGrpSpPr>
          <p:cNvPr id="10" name="Group 9"/>
          <p:cNvGrpSpPr/>
          <p:nvPr/>
        </p:nvGrpSpPr>
        <p:grpSpPr>
          <a:xfrm>
            <a:off x="9289920" y="4202220"/>
            <a:ext cx="793461" cy="1268249"/>
            <a:chOff x="9289920" y="4202220"/>
            <a:chExt cx="793461" cy="1268249"/>
          </a:xfrm>
          <a:effectLst>
            <a:outerShdw blurRad="50800" dist="38100" dir="2700000" algn="tl" rotWithShape="0">
              <a:prstClr val="black">
                <a:alpha val="40000"/>
              </a:prstClr>
            </a:outerShdw>
          </a:effectLst>
        </p:grpSpPr>
        <p:sp>
          <p:nvSpPr>
            <p:cNvPr id="24" name="Freeform 5"/>
            <p:cNvSpPr>
              <a:spLocks/>
            </p:cNvSpPr>
            <p:nvPr/>
          </p:nvSpPr>
          <p:spPr bwMode="auto">
            <a:xfrm>
              <a:off x="9289920" y="4202220"/>
              <a:ext cx="793461" cy="1268249"/>
            </a:xfrm>
            <a:custGeom>
              <a:avLst/>
              <a:gdLst>
                <a:gd name="T0" fmla="*/ 367 w 734"/>
                <a:gd name="T1" fmla="*/ 1175 h 1175"/>
                <a:gd name="T2" fmla="*/ 0 w 734"/>
                <a:gd name="T3" fmla="*/ 807 h 1175"/>
                <a:gd name="T4" fmla="*/ 367 w 734"/>
                <a:gd name="T5" fmla="*/ 0 h 1175"/>
                <a:gd name="T6" fmla="*/ 734 w 734"/>
                <a:gd name="T7" fmla="*/ 807 h 1175"/>
                <a:gd name="T8" fmla="*/ 367 w 734"/>
                <a:gd name="T9" fmla="*/ 1175 h 1175"/>
              </a:gdLst>
              <a:ahLst/>
              <a:cxnLst>
                <a:cxn ang="0">
                  <a:pos x="T0" y="T1"/>
                </a:cxn>
                <a:cxn ang="0">
                  <a:pos x="T2" y="T3"/>
                </a:cxn>
                <a:cxn ang="0">
                  <a:pos x="T4" y="T5"/>
                </a:cxn>
                <a:cxn ang="0">
                  <a:pos x="T6" y="T7"/>
                </a:cxn>
                <a:cxn ang="0">
                  <a:pos x="T8" y="T9"/>
                </a:cxn>
              </a:cxnLst>
              <a:rect l="0" t="0" r="r" b="b"/>
              <a:pathLst>
                <a:path w="734" h="1175">
                  <a:moveTo>
                    <a:pt x="367" y="1175"/>
                  </a:moveTo>
                  <a:cubicBezTo>
                    <a:pt x="164" y="1175"/>
                    <a:pt x="0" y="1010"/>
                    <a:pt x="0" y="807"/>
                  </a:cubicBezTo>
                  <a:cubicBezTo>
                    <a:pt x="0" y="605"/>
                    <a:pt x="367" y="0"/>
                    <a:pt x="367" y="0"/>
                  </a:cubicBezTo>
                  <a:cubicBezTo>
                    <a:pt x="367" y="0"/>
                    <a:pt x="734" y="605"/>
                    <a:pt x="734" y="807"/>
                  </a:cubicBezTo>
                  <a:cubicBezTo>
                    <a:pt x="734" y="1010"/>
                    <a:pt x="569" y="1175"/>
                    <a:pt x="367" y="1175"/>
                  </a:cubicBezTo>
                  <a:close/>
                </a:path>
              </a:pathLst>
            </a:custGeom>
            <a:solidFill>
              <a:srgbClr val="385723"/>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23" name="TextBox 122"/>
            <p:cNvSpPr txBox="1"/>
            <p:nvPr/>
          </p:nvSpPr>
          <p:spPr>
            <a:xfrm>
              <a:off x="9351292" y="4910501"/>
              <a:ext cx="670715" cy="338554"/>
            </a:xfrm>
            <a:prstGeom prst="rect">
              <a:avLst/>
            </a:prstGeom>
            <a:noFill/>
          </p:spPr>
          <p:txBody>
            <a:bodyPr wrap="square" rtlCol="0">
              <a:spAutoFit/>
            </a:bodyPr>
            <a:lstStyle/>
            <a:p>
              <a:r>
                <a:rPr lang="en-US" sz="1600" dirty="0">
                  <a:solidFill>
                    <a:schemeClr val="bg1"/>
                  </a:solidFill>
                  <a:latin typeface="+mj-lt"/>
                </a:rPr>
                <a:t>2012</a:t>
              </a:r>
            </a:p>
          </p:txBody>
        </p:sp>
      </p:grpSp>
      <p:pic>
        <p:nvPicPr>
          <p:cNvPr id="69" name="Picture 6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110" name="Group 109"/>
          <p:cNvGrpSpPr/>
          <p:nvPr/>
        </p:nvGrpSpPr>
        <p:grpSpPr>
          <a:xfrm>
            <a:off x="127357" y="-11203"/>
            <a:ext cx="2524868" cy="613385"/>
            <a:chOff x="127357" y="-6354"/>
            <a:chExt cx="2524868" cy="613385"/>
          </a:xfrm>
        </p:grpSpPr>
        <p:sp>
          <p:nvSpPr>
            <p:cNvPr id="111" name="Round Same Side Corner Rectangle 110"/>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12" name="TextBox 1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1178913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barn(inVertical)">
                                      <p:cBhvr>
                                        <p:cTn id="7" dur="1000"/>
                                        <p:tgtEl>
                                          <p:spTgt spid="70"/>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outVertical)">
                                      <p:cBhvr>
                                        <p:cTn id="11" dur="500"/>
                                        <p:tgtEl>
                                          <p:spTgt spid="9"/>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500"/>
                            </p:stCondLst>
                            <p:childTnLst>
                              <p:par>
                                <p:cTn id="30" presetID="47" presetClass="entr" presetSubtype="0"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22" presetClass="entr" presetSubtype="4" fill="hold" nodeType="afterEffect">
                                  <p:stCondLst>
                                    <p:cond delay="0"/>
                                  </p:stCondLst>
                                  <p:childTnLst>
                                    <p:set>
                                      <p:cBhvr>
                                        <p:cTn id="37" dur="1" fill="hold">
                                          <p:stCondLst>
                                            <p:cond delay="0"/>
                                          </p:stCondLst>
                                        </p:cTn>
                                        <p:tgtEl>
                                          <p:spTgt spid="77"/>
                                        </p:tgtEl>
                                        <p:attrNameLst>
                                          <p:attrName>style.visibility</p:attrName>
                                        </p:attrNameLst>
                                      </p:cBhvr>
                                      <p:to>
                                        <p:strVal val="visible"/>
                                      </p:to>
                                    </p:set>
                                    <p:animEffect transition="in" filter="wipe(down)">
                                      <p:cBhvr>
                                        <p:cTn id="38" dur="500"/>
                                        <p:tgtEl>
                                          <p:spTgt spid="77"/>
                                        </p:tgtEl>
                                      </p:cBhvr>
                                    </p:animEffect>
                                  </p:childTnLst>
                                </p:cTn>
                              </p:par>
                            </p:childTnLst>
                          </p:cTn>
                        </p:par>
                        <p:par>
                          <p:cTn id="39" fill="hold">
                            <p:stCondLst>
                              <p:cond delay="4000"/>
                            </p:stCondLst>
                            <p:childTnLst>
                              <p:par>
                                <p:cTn id="40" presetID="47" presetClass="entr" presetSubtype="0" fill="hold" nodeType="afterEffect">
                                  <p:stCondLst>
                                    <p:cond delay="0"/>
                                  </p:stCondLst>
                                  <p:childTnLst>
                                    <p:set>
                                      <p:cBhvr>
                                        <p:cTn id="41" dur="1" fill="hold">
                                          <p:stCondLst>
                                            <p:cond delay="0"/>
                                          </p:stCondLst>
                                        </p:cTn>
                                        <p:tgtEl>
                                          <p:spTgt spid="74"/>
                                        </p:tgtEl>
                                        <p:attrNameLst>
                                          <p:attrName>style.visibility</p:attrName>
                                        </p:attrNameLst>
                                      </p:cBhvr>
                                      <p:to>
                                        <p:strVal val="visible"/>
                                      </p:to>
                                    </p:set>
                                    <p:animEffect transition="in" filter="fade">
                                      <p:cBhvr>
                                        <p:cTn id="42" dur="1000"/>
                                        <p:tgtEl>
                                          <p:spTgt spid="74"/>
                                        </p:tgtEl>
                                      </p:cBhvr>
                                    </p:animEffect>
                                    <p:anim calcmode="lin" valueType="num">
                                      <p:cBhvr>
                                        <p:cTn id="43" dur="1000" fill="hold"/>
                                        <p:tgtEl>
                                          <p:spTgt spid="74"/>
                                        </p:tgtEl>
                                        <p:attrNameLst>
                                          <p:attrName>ppt_x</p:attrName>
                                        </p:attrNameLst>
                                      </p:cBhvr>
                                      <p:tavLst>
                                        <p:tav tm="0">
                                          <p:val>
                                            <p:strVal val="#ppt_x"/>
                                          </p:val>
                                        </p:tav>
                                        <p:tav tm="100000">
                                          <p:val>
                                            <p:strVal val="#ppt_x"/>
                                          </p:val>
                                        </p:tav>
                                      </p:tavLst>
                                    </p:anim>
                                    <p:anim calcmode="lin" valueType="num">
                                      <p:cBhvr>
                                        <p:cTn id="44" dur="1000" fill="hold"/>
                                        <p:tgtEl>
                                          <p:spTgt spid="74"/>
                                        </p:tgtEl>
                                        <p:attrNameLst>
                                          <p:attrName>ppt_y</p:attrName>
                                        </p:attrNameLst>
                                      </p:cBhvr>
                                      <p:tavLst>
                                        <p:tav tm="0">
                                          <p:val>
                                            <p:strVal val="#ppt_y-.1"/>
                                          </p:val>
                                        </p:tav>
                                        <p:tav tm="100000">
                                          <p:val>
                                            <p:strVal val="#ppt_y"/>
                                          </p:val>
                                        </p:tav>
                                      </p:tavLst>
                                    </p:anim>
                                  </p:childTnLst>
                                </p:cTn>
                              </p:par>
                            </p:childTnLst>
                          </p:cTn>
                        </p:par>
                        <p:par>
                          <p:cTn id="45" fill="hold">
                            <p:stCondLst>
                              <p:cond delay="5000"/>
                            </p:stCondLst>
                            <p:childTnLst>
                              <p:par>
                                <p:cTn id="46" presetID="53" presetClass="entr" presetSubtype="16" fill="hold" grpId="0" nodeType="after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Effect transition="in" filter="fade">
                                      <p:cBhvr>
                                        <p:cTn id="50" dur="500"/>
                                        <p:tgtEl>
                                          <p:spTgt spid="15"/>
                                        </p:tgtEl>
                                      </p:cBhvr>
                                    </p:animEffect>
                                  </p:childTnLst>
                                </p:cTn>
                              </p:par>
                            </p:childTnLst>
                          </p:cTn>
                        </p:par>
                        <p:par>
                          <p:cTn id="51" fill="hold">
                            <p:stCondLst>
                              <p:cond delay="5500"/>
                            </p:stCondLst>
                            <p:childTnLst>
                              <p:par>
                                <p:cTn id="52" presetID="42" presetClass="entr" presetSubtype="0" fill="hold"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fade">
                                      <p:cBhvr>
                                        <p:cTn id="54" dur="1000"/>
                                        <p:tgtEl>
                                          <p:spTgt spid="4"/>
                                        </p:tgtEl>
                                      </p:cBhvr>
                                    </p:animEffect>
                                    <p:anim calcmode="lin" valueType="num">
                                      <p:cBhvr>
                                        <p:cTn id="55" dur="1000" fill="hold"/>
                                        <p:tgtEl>
                                          <p:spTgt spid="4"/>
                                        </p:tgtEl>
                                        <p:attrNameLst>
                                          <p:attrName>ppt_x</p:attrName>
                                        </p:attrNameLst>
                                      </p:cBhvr>
                                      <p:tavLst>
                                        <p:tav tm="0">
                                          <p:val>
                                            <p:strVal val="#ppt_x"/>
                                          </p:val>
                                        </p:tav>
                                        <p:tav tm="100000">
                                          <p:val>
                                            <p:strVal val="#ppt_x"/>
                                          </p:val>
                                        </p:tav>
                                      </p:tavLst>
                                    </p:anim>
                                    <p:anim calcmode="lin" valueType="num">
                                      <p:cBhvr>
                                        <p:cTn id="56" dur="1000" fill="hold"/>
                                        <p:tgtEl>
                                          <p:spTgt spid="4"/>
                                        </p:tgtEl>
                                        <p:attrNameLst>
                                          <p:attrName>ppt_y</p:attrName>
                                        </p:attrNameLst>
                                      </p:cBhvr>
                                      <p:tavLst>
                                        <p:tav tm="0">
                                          <p:val>
                                            <p:strVal val="#ppt_y+.1"/>
                                          </p:val>
                                        </p:tav>
                                        <p:tav tm="100000">
                                          <p:val>
                                            <p:strVal val="#ppt_y"/>
                                          </p:val>
                                        </p:tav>
                                      </p:tavLst>
                                    </p:anim>
                                  </p:childTnLst>
                                </p:cTn>
                              </p:par>
                            </p:childTnLst>
                          </p:cTn>
                        </p:par>
                        <p:par>
                          <p:cTn id="57" fill="hold">
                            <p:stCondLst>
                              <p:cond delay="6500"/>
                            </p:stCondLst>
                            <p:childTnLst>
                              <p:par>
                                <p:cTn id="58" presetID="47" presetClass="entr" presetSubtype="0" fill="hold" nodeType="afterEffect">
                                  <p:stCondLst>
                                    <p:cond delay="0"/>
                                  </p:stCondLst>
                                  <p:childTnLst>
                                    <p:set>
                                      <p:cBhvr>
                                        <p:cTn id="59" dur="1" fill="hold">
                                          <p:stCondLst>
                                            <p:cond delay="0"/>
                                          </p:stCondLst>
                                        </p:cTn>
                                        <p:tgtEl>
                                          <p:spTgt spid="83"/>
                                        </p:tgtEl>
                                        <p:attrNameLst>
                                          <p:attrName>style.visibility</p:attrName>
                                        </p:attrNameLst>
                                      </p:cBhvr>
                                      <p:to>
                                        <p:strVal val="visible"/>
                                      </p:to>
                                    </p:set>
                                    <p:animEffect transition="in" filter="fade">
                                      <p:cBhvr>
                                        <p:cTn id="60" dur="1000"/>
                                        <p:tgtEl>
                                          <p:spTgt spid="83"/>
                                        </p:tgtEl>
                                      </p:cBhvr>
                                    </p:animEffect>
                                    <p:anim calcmode="lin" valueType="num">
                                      <p:cBhvr>
                                        <p:cTn id="61" dur="1000" fill="hold"/>
                                        <p:tgtEl>
                                          <p:spTgt spid="83"/>
                                        </p:tgtEl>
                                        <p:attrNameLst>
                                          <p:attrName>ppt_x</p:attrName>
                                        </p:attrNameLst>
                                      </p:cBhvr>
                                      <p:tavLst>
                                        <p:tav tm="0">
                                          <p:val>
                                            <p:strVal val="#ppt_x"/>
                                          </p:val>
                                        </p:tav>
                                        <p:tav tm="100000">
                                          <p:val>
                                            <p:strVal val="#ppt_x"/>
                                          </p:val>
                                        </p:tav>
                                      </p:tavLst>
                                    </p:anim>
                                    <p:anim calcmode="lin" valueType="num">
                                      <p:cBhvr>
                                        <p:cTn id="62" dur="1000" fill="hold"/>
                                        <p:tgtEl>
                                          <p:spTgt spid="83"/>
                                        </p:tgtEl>
                                        <p:attrNameLst>
                                          <p:attrName>ppt_y</p:attrName>
                                        </p:attrNameLst>
                                      </p:cBhvr>
                                      <p:tavLst>
                                        <p:tav tm="0">
                                          <p:val>
                                            <p:strVal val="#ppt_y-.1"/>
                                          </p:val>
                                        </p:tav>
                                        <p:tav tm="100000">
                                          <p:val>
                                            <p:strVal val="#ppt_y"/>
                                          </p:val>
                                        </p:tav>
                                      </p:tavLst>
                                    </p:anim>
                                  </p:childTnLst>
                                </p:cTn>
                              </p:par>
                            </p:childTnLst>
                          </p:cTn>
                        </p:par>
                        <p:par>
                          <p:cTn id="63" fill="hold">
                            <p:stCondLst>
                              <p:cond delay="7500"/>
                            </p:stCondLst>
                            <p:childTnLst>
                              <p:par>
                                <p:cTn id="64" presetID="53" presetClass="entr" presetSubtype="16"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500" fill="hold"/>
                                        <p:tgtEl>
                                          <p:spTgt spid="16"/>
                                        </p:tgtEl>
                                        <p:attrNameLst>
                                          <p:attrName>ppt_w</p:attrName>
                                        </p:attrNameLst>
                                      </p:cBhvr>
                                      <p:tavLst>
                                        <p:tav tm="0">
                                          <p:val>
                                            <p:fltVal val="0"/>
                                          </p:val>
                                        </p:tav>
                                        <p:tav tm="100000">
                                          <p:val>
                                            <p:strVal val="#ppt_w"/>
                                          </p:val>
                                        </p:tav>
                                      </p:tavLst>
                                    </p:anim>
                                    <p:anim calcmode="lin" valueType="num">
                                      <p:cBhvr>
                                        <p:cTn id="67" dur="500" fill="hold"/>
                                        <p:tgtEl>
                                          <p:spTgt spid="16"/>
                                        </p:tgtEl>
                                        <p:attrNameLst>
                                          <p:attrName>ppt_h</p:attrName>
                                        </p:attrNameLst>
                                      </p:cBhvr>
                                      <p:tavLst>
                                        <p:tav tm="0">
                                          <p:val>
                                            <p:fltVal val="0"/>
                                          </p:val>
                                        </p:tav>
                                        <p:tav tm="100000">
                                          <p:val>
                                            <p:strVal val="#ppt_h"/>
                                          </p:val>
                                        </p:tav>
                                      </p:tavLst>
                                    </p:anim>
                                    <p:animEffect transition="in" filter="fade">
                                      <p:cBhvr>
                                        <p:cTn id="68" dur="500"/>
                                        <p:tgtEl>
                                          <p:spTgt spid="16"/>
                                        </p:tgtEl>
                                      </p:cBhvr>
                                    </p:animEffect>
                                  </p:childTnLst>
                                </p:cTn>
                              </p:par>
                            </p:childTnLst>
                          </p:cTn>
                        </p:par>
                        <p:par>
                          <p:cTn id="69" fill="hold">
                            <p:stCondLst>
                              <p:cond delay="8000"/>
                            </p:stCondLst>
                            <p:childTnLst>
                              <p:par>
                                <p:cTn id="70" presetID="42" presetClass="entr" presetSubtype="0" fill="hold" nodeType="after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fade">
                                      <p:cBhvr>
                                        <p:cTn id="72" dur="1000"/>
                                        <p:tgtEl>
                                          <p:spTgt spid="5"/>
                                        </p:tgtEl>
                                      </p:cBhvr>
                                    </p:animEffect>
                                    <p:anim calcmode="lin" valueType="num">
                                      <p:cBhvr>
                                        <p:cTn id="73" dur="1000" fill="hold"/>
                                        <p:tgtEl>
                                          <p:spTgt spid="5"/>
                                        </p:tgtEl>
                                        <p:attrNameLst>
                                          <p:attrName>ppt_x</p:attrName>
                                        </p:attrNameLst>
                                      </p:cBhvr>
                                      <p:tavLst>
                                        <p:tav tm="0">
                                          <p:val>
                                            <p:strVal val="#ppt_x"/>
                                          </p:val>
                                        </p:tav>
                                        <p:tav tm="100000">
                                          <p:val>
                                            <p:strVal val="#ppt_x"/>
                                          </p:val>
                                        </p:tav>
                                      </p:tavLst>
                                    </p:anim>
                                    <p:anim calcmode="lin" valueType="num">
                                      <p:cBhvr>
                                        <p:cTn id="74" dur="1000" fill="hold"/>
                                        <p:tgtEl>
                                          <p:spTgt spid="5"/>
                                        </p:tgtEl>
                                        <p:attrNameLst>
                                          <p:attrName>ppt_y</p:attrName>
                                        </p:attrNameLst>
                                      </p:cBhvr>
                                      <p:tavLst>
                                        <p:tav tm="0">
                                          <p:val>
                                            <p:strVal val="#ppt_y+.1"/>
                                          </p:val>
                                        </p:tav>
                                        <p:tav tm="100000">
                                          <p:val>
                                            <p:strVal val="#ppt_y"/>
                                          </p:val>
                                        </p:tav>
                                      </p:tavLst>
                                    </p:anim>
                                  </p:childTnLst>
                                </p:cTn>
                              </p:par>
                            </p:childTnLst>
                          </p:cTn>
                        </p:par>
                        <p:par>
                          <p:cTn id="75" fill="hold">
                            <p:stCondLst>
                              <p:cond delay="9000"/>
                            </p:stCondLst>
                            <p:childTnLst>
                              <p:par>
                                <p:cTn id="76" presetID="22" presetClass="entr" presetSubtype="4" fill="hold" nodeType="afterEffect">
                                  <p:stCondLst>
                                    <p:cond delay="0"/>
                                  </p:stCondLst>
                                  <p:childTnLst>
                                    <p:set>
                                      <p:cBhvr>
                                        <p:cTn id="77" dur="1" fill="hold">
                                          <p:stCondLst>
                                            <p:cond delay="0"/>
                                          </p:stCondLst>
                                        </p:cTn>
                                        <p:tgtEl>
                                          <p:spTgt spid="95"/>
                                        </p:tgtEl>
                                        <p:attrNameLst>
                                          <p:attrName>style.visibility</p:attrName>
                                        </p:attrNameLst>
                                      </p:cBhvr>
                                      <p:to>
                                        <p:strVal val="visible"/>
                                      </p:to>
                                    </p:set>
                                    <p:animEffect transition="in" filter="wipe(down)">
                                      <p:cBhvr>
                                        <p:cTn id="78" dur="500"/>
                                        <p:tgtEl>
                                          <p:spTgt spid="95"/>
                                        </p:tgtEl>
                                      </p:cBhvr>
                                    </p:animEffect>
                                  </p:childTnLst>
                                </p:cTn>
                              </p:par>
                            </p:childTnLst>
                          </p:cTn>
                        </p:par>
                        <p:par>
                          <p:cTn id="79" fill="hold">
                            <p:stCondLst>
                              <p:cond delay="9500"/>
                            </p:stCondLst>
                            <p:childTnLst>
                              <p:par>
                                <p:cTn id="80" presetID="47" presetClass="entr" presetSubtype="0" fill="hold" nodeType="afterEffect">
                                  <p:stCondLst>
                                    <p:cond delay="0"/>
                                  </p:stCondLst>
                                  <p:childTnLst>
                                    <p:set>
                                      <p:cBhvr>
                                        <p:cTn id="81" dur="1" fill="hold">
                                          <p:stCondLst>
                                            <p:cond delay="0"/>
                                          </p:stCondLst>
                                        </p:cTn>
                                        <p:tgtEl>
                                          <p:spTgt spid="92"/>
                                        </p:tgtEl>
                                        <p:attrNameLst>
                                          <p:attrName>style.visibility</p:attrName>
                                        </p:attrNameLst>
                                      </p:cBhvr>
                                      <p:to>
                                        <p:strVal val="visible"/>
                                      </p:to>
                                    </p:set>
                                    <p:animEffect transition="in" filter="fade">
                                      <p:cBhvr>
                                        <p:cTn id="82" dur="1000"/>
                                        <p:tgtEl>
                                          <p:spTgt spid="92"/>
                                        </p:tgtEl>
                                      </p:cBhvr>
                                    </p:animEffect>
                                    <p:anim calcmode="lin" valueType="num">
                                      <p:cBhvr>
                                        <p:cTn id="83" dur="1000" fill="hold"/>
                                        <p:tgtEl>
                                          <p:spTgt spid="92"/>
                                        </p:tgtEl>
                                        <p:attrNameLst>
                                          <p:attrName>ppt_x</p:attrName>
                                        </p:attrNameLst>
                                      </p:cBhvr>
                                      <p:tavLst>
                                        <p:tav tm="0">
                                          <p:val>
                                            <p:strVal val="#ppt_x"/>
                                          </p:val>
                                        </p:tav>
                                        <p:tav tm="100000">
                                          <p:val>
                                            <p:strVal val="#ppt_x"/>
                                          </p:val>
                                        </p:tav>
                                      </p:tavLst>
                                    </p:anim>
                                    <p:anim calcmode="lin" valueType="num">
                                      <p:cBhvr>
                                        <p:cTn id="84" dur="1000" fill="hold"/>
                                        <p:tgtEl>
                                          <p:spTgt spid="92"/>
                                        </p:tgtEl>
                                        <p:attrNameLst>
                                          <p:attrName>ppt_y</p:attrName>
                                        </p:attrNameLst>
                                      </p:cBhvr>
                                      <p:tavLst>
                                        <p:tav tm="0">
                                          <p:val>
                                            <p:strVal val="#ppt_y-.1"/>
                                          </p:val>
                                        </p:tav>
                                        <p:tav tm="100000">
                                          <p:val>
                                            <p:strVal val="#ppt_y"/>
                                          </p:val>
                                        </p:tav>
                                      </p:tavLst>
                                    </p:anim>
                                  </p:childTnLst>
                                </p:cTn>
                              </p:par>
                            </p:childTnLst>
                          </p:cTn>
                        </p:par>
                        <p:par>
                          <p:cTn id="85" fill="hold">
                            <p:stCondLst>
                              <p:cond delay="10500"/>
                            </p:stCondLst>
                            <p:childTnLst>
                              <p:par>
                                <p:cTn id="86" presetID="53" presetClass="entr" presetSubtype="16" fill="hold" grpId="0" nodeType="after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p:cTn id="88" dur="500" fill="hold"/>
                                        <p:tgtEl>
                                          <p:spTgt spid="17"/>
                                        </p:tgtEl>
                                        <p:attrNameLst>
                                          <p:attrName>ppt_w</p:attrName>
                                        </p:attrNameLst>
                                      </p:cBhvr>
                                      <p:tavLst>
                                        <p:tav tm="0">
                                          <p:val>
                                            <p:fltVal val="0"/>
                                          </p:val>
                                        </p:tav>
                                        <p:tav tm="100000">
                                          <p:val>
                                            <p:strVal val="#ppt_w"/>
                                          </p:val>
                                        </p:tav>
                                      </p:tavLst>
                                    </p:anim>
                                    <p:anim calcmode="lin" valueType="num">
                                      <p:cBhvr>
                                        <p:cTn id="89" dur="500" fill="hold"/>
                                        <p:tgtEl>
                                          <p:spTgt spid="17"/>
                                        </p:tgtEl>
                                        <p:attrNameLst>
                                          <p:attrName>ppt_h</p:attrName>
                                        </p:attrNameLst>
                                      </p:cBhvr>
                                      <p:tavLst>
                                        <p:tav tm="0">
                                          <p:val>
                                            <p:fltVal val="0"/>
                                          </p:val>
                                        </p:tav>
                                        <p:tav tm="100000">
                                          <p:val>
                                            <p:strVal val="#ppt_h"/>
                                          </p:val>
                                        </p:tav>
                                      </p:tavLst>
                                    </p:anim>
                                    <p:animEffect transition="in" filter="fade">
                                      <p:cBhvr>
                                        <p:cTn id="90" dur="500"/>
                                        <p:tgtEl>
                                          <p:spTgt spid="17"/>
                                        </p:tgtEl>
                                      </p:cBhvr>
                                    </p:animEffect>
                                  </p:childTnLst>
                                </p:cTn>
                              </p:par>
                            </p:childTnLst>
                          </p:cTn>
                        </p:par>
                        <p:par>
                          <p:cTn id="91" fill="hold">
                            <p:stCondLst>
                              <p:cond delay="11000"/>
                            </p:stCondLst>
                            <p:childTnLst>
                              <p:par>
                                <p:cTn id="92" presetID="42" presetClass="entr" presetSubtype="0" fill="hold" nodeType="afterEffect">
                                  <p:stCondLst>
                                    <p:cond delay="0"/>
                                  </p:stCondLst>
                                  <p:childTnLst>
                                    <p:set>
                                      <p:cBhvr>
                                        <p:cTn id="93" dur="1" fill="hold">
                                          <p:stCondLst>
                                            <p:cond delay="0"/>
                                          </p:stCondLst>
                                        </p:cTn>
                                        <p:tgtEl>
                                          <p:spTgt spid="6"/>
                                        </p:tgtEl>
                                        <p:attrNameLst>
                                          <p:attrName>style.visibility</p:attrName>
                                        </p:attrNameLst>
                                      </p:cBhvr>
                                      <p:to>
                                        <p:strVal val="visible"/>
                                      </p:to>
                                    </p:set>
                                    <p:animEffect transition="in" filter="fade">
                                      <p:cBhvr>
                                        <p:cTn id="94" dur="1000"/>
                                        <p:tgtEl>
                                          <p:spTgt spid="6"/>
                                        </p:tgtEl>
                                      </p:cBhvr>
                                    </p:animEffect>
                                    <p:anim calcmode="lin" valueType="num">
                                      <p:cBhvr>
                                        <p:cTn id="95" dur="1000" fill="hold"/>
                                        <p:tgtEl>
                                          <p:spTgt spid="6"/>
                                        </p:tgtEl>
                                        <p:attrNameLst>
                                          <p:attrName>ppt_x</p:attrName>
                                        </p:attrNameLst>
                                      </p:cBhvr>
                                      <p:tavLst>
                                        <p:tav tm="0">
                                          <p:val>
                                            <p:strVal val="#ppt_x"/>
                                          </p:val>
                                        </p:tav>
                                        <p:tav tm="100000">
                                          <p:val>
                                            <p:strVal val="#ppt_x"/>
                                          </p:val>
                                        </p:tav>
                                      </p:tavLst>
                                    </p:anim>
                                    <p:anim calcmode="lin" valueType="num">
                                      <p:cBhvr>
                                        <p:cTn id="96" dur="1000" fill="hold"/>
                                        <p:tgtEl>
                                          <p:spTgt spid="6"/>
                                        </p:tgtEl>
                                        <p:attrNameLst>
                                          <p:attrName>ppt_y</p:attrName>
                                        </p:attrNameLst>
                                      </p:cBhvr>
                                      <p:tavLst>
                                        <p:tav tm="0">
                                          <p:val>
                                            <p:strVal val="#ppt_y+.1"/>
                                          </p:val>
                                        </p:tav>
                                        <p:tav tm="100000">
                                          <p:val>
                                            <p:strVal val="#ppt_y"/>
                                          </p:val>
                                        </p:tav>
                                      </p:tavLst>
                                    </p:anim>
                                  </p:childTnLst>
                                </p:cTn>
                              </p:par>
                            </p:childTnLst>
                          </p:cTn>
                        </p:par>
                        <p:par>
                          <p:cTn id="97" fill="hold">
                            <p:stCondLst>
                              <p:cond delay="12000"/>
                            </p:stCondLst>
                            <p:childTnLst>
                              <p:par>
                                <p:cTn id="98" presetID="47" presetClass="entr" presetSubtype="0" fill="hold" nodeType="afterEffect">
                                  <p:stCondLst>
                                    <p:cond delay="0"/>
                                  </p:stCondLst>
                                  <p:childTnLst>
                                    <p:set>
                                      <p:cBhvr>
                                        <p:cTn id="99" dur="1" fill="hold">
                                          <p:stCondLst>
                                            <p:cond delay="0"/>
                                          </p:stCondLst>
                                        </p:cTn>
                                        <p:tgtEl>
                                          <p:spTgt spid="86"/>
                                        </p:tgtEl>
                                        <p:attrNameLst>
                                          <p:attrName>style.visibility</p:attrName>
                                        </p:attrNameLst>
                                      </p:cBhvr>
                                      <p:to>
                                        <p:strVal val="visible"/>
                                      </p:to>
                                    </p:set>
                                    <p:animEffect transition="in" filter="fade">
                                      <p:cBhvr>
                                        <p:cTn id="100" dur="1000"/>
                                        <p:tgtEl>
                                          <p:spTgt spid="86"/>
                                        </p:tgtEl>
                                      </p:cBhvr>
                                    </p:animEffect>
                                    <p:anim calcmode="lin" valueType="num">
                                      <p:cBhvr>
                                        <p:cTn id="101" dur="1000" fill="hold"/>
                                        <p:tgtEl>
                                          <p:spTgt spid="86"/>
                                        </p:tgtEl>
                                        <p:attrNameLst>
                                          <p:attrName>ppt_x</p:attrName>
                                        </p:attrNameLst>
                                      </p:cBhvr>
                                      <p:tavLst>
                                        <p:tav tm="0">
                                          <p:val>
                                            <p:strVal val="#ppt_x"/>
                                          </p:val>
                                        </p:tav>
                                        <p:tav tm="100000">
                                          <p:val>
                                            <p:strVal val="#ppt_x"/>
                                          </p:val>
                                        </p:tav>
                                      </p:tavLst>
                                    </p:anim>
                                    <p:anim calcmode="lin" valueType="num">
                                      <p:cBhvr>
                                        <p:cTn id="102" dur="1000" fill="hold"/>
                                        <p:tgtEl>
                                          <p:spTgt spid="86"/>
                                        </p:tgtEl>
                                        <p:attrNameLst>
                                          <p:attrName>ppt_y</p:attrName>
                                        </p:attrNameLst>
                                      </p:cBhvr>
                                      <p:tavLst>
                                        <p:tav tm="0">
                                          <p:val>
                                            <p:strVal val="#ppt_y-.1"/>
                                          </p:val>
                                        </p:tav>
                                        <p:tav tm="100000">
                                          <p:val>
                                            <p:strVal val="#ppt_y"/>
                                          </p:val>
                                        </p:tav>
                                      </p:tavLst>
                                    </p:anim>
                                  </p:childTnLst>
                                </p:cTn>
                              </p:par>
                            </p:childTnLst>
                          </p:cTn>
                        </p:par>
                        <p:par>
                          <p:cTn id="103" fill="hold">
                            <p:stCondLst>
                              <p:cond delay="13000"/>
                            </p:stCondLst>
                            <p:childTnLst>
                              <p:par>
                                <p:cTn id="104" presetID="53" presetClass="entr" presetSubtype="16" fill="hold" grpId="0" nodeType="afterEffect">
                                  <p:stCondLst>
                                    <p:cond delay="0"/>
                                  </p:stCondLst>
                                  <p:childTnLst>
                                    <p:set>
                                      <p:cBhvr>
                                        <p:cTn id="105" dur="1" fill="hold">
                                          <p:stCondLst>
                                            <p:cond delay="0"/>
                                          </p:stCondLst>
                                        </p:cTn>
                                        <p:tgtEl>
                                          <p:spTgt spid="18"/>
                                        </p:tgtEl>
                                        <p:attrNameLst>
                                          <p:attrName>style.visibility</p:attrName>
                                        </p:attrNameLst>
                                      </p:cBhvr>
                                      <p:to>
                                        <p:strVal val="visible"/>
                                      </p:to>
                                    </p:set>
                                    <p:anim calcmode="lin" valueType="num">
                                      <p:cBhvr>
                                        <p:cTn id="106" dur="500" fill="hold"/>
                                        <p:tgtEl>
                                          <p:spTgt spid="18"/>
                                        </p:tgtEl>
                                        <p:attrNameLst>
                                          <p:attrName>ppt_w</p:attrName>
                                        </p:attrNameLst>
                                      </p:cBhvr>
                                      <p:tavLst>
                                        <p:tav tm="0">
                                          <p:val>
                                            <p:fltVal val="0"/>
                                          </p:val>
                                        </p:tav>
                                        <p:tav tm="100000">
                                          <p:val>
                                            <p:strVal val="#ppt_w"/>
                                          </p:val>
                                        </p:tav>
                                      </p:tavLst>
                                    </p:anim>
                                    <p:anim calcmode="lin" valueType="num">
                                      <p:cBhvr>
                                        <p:cTn id="107" dur="500" fill="hold"/>
                                        <p:tgtEl>
                                          <p:spTgt spid="18"/>
                                        </p:tgtEl>
                                        <p:attrNameLst>
                                          <p:attrName>ppt_h</p:attrName>
                                        </p:attrNameLst>
                                      </p:cBhvr>
                                      <p:tavLst>
                                        <p:tav tm="0">
                                          <p:val>
                                            <p:fltVal val="0"/>
                                          </p:val>
                                        </p:tav>
                                        <p:tav tm="100000">
                                          <p:val>
                                            <p:strVal val="#ppt_h"/>
                                          </p:val>
                                        </p:tav>
                                      </p:tavLst>
                                    </p:anim>
                                    <p:animEffect transition="in" filter="fade">
                                      <p:cBhvr>
                                        <p:cTn id="108" dur="500"/>
                                        <p:tgtEl>
                                          <p:spTgt spid="18"/>
                                        </p:tgtEl>
                                      </p:cBhvr>
                                    </p:animEffect>
                                  </p:childTnLst>
                                </p:cTn>
                              </p:par>
                            </p:childTnLst>
                          </p:cTn>
                        </p:par>
                        <p:par>
                          <p:cTn id="109" fill="hold">
                            <p:stCondLst>
                              <p:cond delay="13500"/>
                            </p:stCondLst>
                            <p:childTnLst>
                              <p:par>
                                <p:cTn id="110" presetID="42" presetClass="entr" presetSubtype="0" fill="hold" nodeType="afterEffect">
                                  <p:stCondLst>
                                    <p:cond delay="0"/>
                                  </p:stCondLst>
                                  <p:childTnLst>
                                    <p:set>
                                      <p:cBhvr>
                                        <p:cTn id="111" dur="1" fill="hold">
                                          <p:stCondLst>
                                            <p:cond delay="0"/>
                                          </p:stCondLst>
                                        </p:cTn>
                                        <p:tgtEl>
                                          <p:spTgt spid="8"/>
                                        </p:tgtEl>
                                        <p:attrNameLst>
                                          <p:attrName>style.visibility</p:attrName>
                                        </p:attrNameLst>
                                      </p:cBhvr>
                                      <p:to>
                                        <p:strVal val="visible"/>
                                      </p:to>
                                    </p:set>
                                    <p:animEffect transition="in" filter="fade">
                                      <p:cBhvr>
                                        <p:cTn id="112" dur="1000"/>
                                        <p:tgtEl>
                                          <p:spTgt spid="8"/>
                                        </p:tgtEl>
                                      </p:cBhvr>
                                    </p:animEffect>
                                    <p:anim calcmode="lin" valueType="num">
                                      <p:cBhvr>
                                        <p:cTn id="113" dur="1000" fill="hold"/>
                                        <p:tgtEl>
                                          <p:spTgt spid="8"/>
                                        </p:tgtEl>
                                        <p:attrNameLst>
                                          <p:attrName>ppt_x</p:attrName>
                                        </p:attrNameLst>
                                      </p:cBhvr>
                                      <p:tavLst>
                                        <p:tav tm="0">
                                          <p:val>
                                            <p:strVal val="#ppt_x"/>
                                          </p:val>
                                        </p:tav>
                                        <p:tav tm="100000">
                                          <p:val>
                                            <p:strVal val="#ppt_x"/>
                                          </p:val>
                                        </p:tav>
                                      </p:tavLst>
                                    </p:anim>
                                    <p:anim calcmode="lin" valueType="num">
                                      <p:cBhvr>
                                        <p:cTn id="114" dur="1000" fill="hold"/>
                                        <p:tgtEl>
                                          <p:spTgt spid="8"/>
                                        </p:tgtEl>
                                        <p:attrNameLst>
                                          <p:attrName>ppt_y</p:attrName>
                                        </p:attrNameLst>
                                      </p:cBhvr>
                                      <p:tavLst>
                                        <p:tav tm="0">
                                          <p:val>
                                            <p:strVal val="#ppt_y+.1"/>
                                          </p:val>
                                        </p:tav>
                                        <p:tav tm="100000">
                                          <p:val>
                                            <p:strVal val="#ppt_y"/>
                                          </p:val>
                                        </p:tav>
                                      </p:tavLst>
                                    </p:anim>
                                  </p:childTnLst>
                                </p:cTn>
                              </p:par>
                            </p:childTnLst>
                          </p:cTn>
                        </p:par>
                        <p:par>
                          <p:cTn id="115" fill="hold">
                            <p:stCondLst>
                              <p:cond delay="14500"/>
                            </p:stCondLst>
                            <p:childTnLst>
                              <p:par>
                                <p:cTn id="116" presetID="22" presetClass="entr" presetSubtype="4" fill="hold" nodeType="afterEffect">
                                  <p:stCondLst>
                                    <p:cond delay="0"/>
                                  </p:stCondLst>
                                  <p:childTnLst>
                                    <p:set>
                                      <p:cBhvr>
                                        <p:cTn id="117" dur="1" fill="hold">
                                          <p:stCondLst>
                                            <p:cond delay="0"/>
                                          </p:stCondLst>
                                        </p:cTn>
                                        <p:tgtEl>
                                          <p:spTgt spid="104"/>
                                        </p:tgtEl>
                                        <p:attrNameLst>
                                          <p:attrName>style.visibility</p:attrName>
                                        </p:attrNameLst>
                                      </p:cBhvr>
                                      <p:to>
                                        <p:strVal val="visible"/>
                                      </p:to>
                                    </p:set>
                                    <p:animEffect transition="in" filter="wipe(down)">
                                      <p:cBhvr>
                                        <p:cTn id="118" dur="500"/>
                                        <p:tgtEl>
                                          <p:spTgt spid="104"/>
                                        </p:tgtEl>
                                      </p:cBhvr>
                                    </p:animEffect>
                                  </p:childTnLst>
                                </p:cTn>
                              </p:par>
                            </p:childTnLst>
                          </p:cTn>
                        </p:par>
                        <p:par>
                          <p:cTn id="119" fill="hold">
                            <p:stCondLst>
                              <p:cond delay="15000"/>
                            </p:stCondLst>
                            <p:childTnLst>
                              <p:par>
                                <p:cTn id="120" presetID="47" presetClass="entr" presetSubtype="0" fill="hold" nodeType="afterEffect">
                                  <p:stCondLst>
                                    <p:cond delay="0"/>
                                  </p:stCondLst>
                                  <p:childTnLst>
                                    <p:set>
                                      <p:cBhvr>
                                        <p:cTn id="121" dur="1" fill="hold">
                                          <p:stCondLst>
                                            <p:cond delay="0"/>
                                          </p:stCondLst>
                                        </p:cTn>
                                        <p:tgtEl>
                                          <p:spTgt spid="101"/>
                                        </p:tgtEl>
                                        <p:attrNameLst>
                                          <p:attrName>style.visibility</p:attrName>
                                        </p:attrNameLst>
                                      </p:cBhvr>
                                      <p:to>
                                        <p:strVal val="visible"/>
                                      </p:to>
                                    </p:set>
                                    <p:animEffect transition="in" filter="fade">
                                      <p:cBhvr>
                                        <p:cTn id="122" dur="1000"/>
                                        <p:tgtEl>
                                          <p:spTgt spid="101"/>
                                        </p:tgtEl>
                                      </p:cBhvr>
                                    </p:animEffect>
                                    <p:anim calcmode="lin" valueType="num">
                                      <p:cBhvr>
                                        <p:cTn id="123" dur="1000" fill="hold"/>
                                        <p:tgtEl>
                                          <p:spTgt spid="101"/>
                                        </p:tgtEl>
                                        <p:attrNameLst>
                                          <p:attrName>ppt_x</p:attrName>
                                        </p:attrNameLst>
                                      </p:cBhvr>
                                      <p:tavLst>
                                        <p:tav tm="0">
                                          <p:val>
                                            <p:strVal val="#ppt_x"/>
                                          </p:val>
                                        </p:tav>
                                        <p:tav tm="100000">
                                          <p:val>
                                            <p:strVal val="#ppt_x"/>
                                          </p:val>
                                        </p:tav>
                                      </p:tavLst>
                                    </p:anim>
                                    <p:anim calcmode="lin" valueType="num">
                                      <p:cBhvr>
                                        <p:cTn id="124" dur="1000" fill="hold"/>
                                        <p:tgtEl>
                                          <p:spTgt spid="101"/>
                                        </p:tgtEl>
                                        <p:attrNameLst>
                                          <p:attrName>ppt_y</p:attrName>
                                        </p:attrNameLst>
                                      </p:cBhvr>
                                      <p:tavLst>
                                        <p:tav tm="0">
                                          <p:val>
                                            <p:strVal val="#ppt_y-.1"/>
                                          </p:val>
                                        </p:tav>
                                        <p:tav tm="100000">
                                          <p:val>
                                            <p:strVal val="#ppt_y"/>
                                          </p:val>
                                        </p:tav>
                                      </p:tavLst>
                                    </p:anim>
                                  </p:childTnLst>
                                </p:cTn>
                              </p:par>
                            </p:childTnLst>
                          </p:cTn>
                        </p:par>
                        <p:par>
                          <p:cTn id="125" fill="hold">
                            <p:stCondLst>
                              <p:cond delay="16000"/>
                            </p:stCondLst>
                            <p:childTnLst>
                              <p:par>
                                <p:cTn id="126" presetID="53" presetClass="entr" presetSubtype="16" fill="hold" grpId="0" nodeType="afterEffect">
                                  <p:stCondLst>
                                    <p:cond delay="0"/>
                                  </p:stCondLst>
                                  <p:childTnLst>
                                    <p:set>
                                      <p:cBhvr>
                                        <p:cTn id="127" dur="1" fill="hold">
                                          <p:stCondLst>
                                            <p:cond delay="0"/>
                                          </p:stCondLst>
                                        </p:cTn>
                                        <p:tgtEl>
                                          <p:spTgt spid="19"/>
                                        </p:tgtEl>
                                        <p:attrNameLst>
                                          <p:attrName>style.visibility</p:attrName>
                                        </p:attrNameLst>
                                      </p:cBhvr>
                                      <p:to>
                                        <p:strVal val="visible"/>
                                      </p:to>
                                    </p:set>
                                    <p:anim calcmode="lin" valueType="num">
                                      <p:cBhvr>
                                        <p:cTn id="128" dur="500" fill="hold"/>
                                        <p:tgtEl>
                                          <p:spTgt spid="19"/>
                                        </p:tgtEl>
                                        <p:attrNameLst>
                                          <p:attrName>ppt_w</p:attrName>
                                        </p:attrNameLst>
                                      </p:cBhvr>
                                      <p:tavLst>
                                        <p:tav tm="0">
                                          <p:val>
                                            <p:fltVal val="0"/>
                                          </p:val>
                                        </p:tav>
                                        <p:tav tm="100000">
                                          <p:val>
                                            <p:strVal val="#ppt_w"/>
                                          </p:val>
                                        </p:tav>
                                      </p:tavLst>
                                    </p:anim>
                                    <p:anim calcmode="lin" valueType="num">
                                      <p:cBhvr>
                                        <p:cTn id="129" dur="500" fill="hold"/>
                                        <p:tgtEl>
                                          <p:spTgt spid="19"/>
                                        </p:tgtEl>
                                        <p:attrNameLst>
                                          <p:attrName>ppt_h</p:attrName>
                                        </p:attrNameLst>
                                      </p:cBhvr>
                                      <p:tavLst>
                                        <p:tav tm="0">
                                          <p:val>
                                            <p:fltVal val="0"/>
                                          </p:val>
                                        </p:tav>
                                        <p:tav tm="100000">
                                          <p:val>
                                            <p:strVal val="#ppt_h"/>
                                          </p:val>
                                        </p:tav>
                                      </p:tavLst>
                                    </p:anim>
                                    <p:animEffect transition="in" filter="fade">
                                      <p:cBhvr>
                                        <p:cTn id="130" dur="500"/>
                                        <p:tgtEl>
                                          <p:spTgt spid="19"/>
                                        </p:tgtEl>
                                      </p:cBhvr>
                                    </p:animEffect>
                                  </p:childTnLst>
                                </p:cTn>
                              </p:par>
                            </p:childTnLst>
                          </p:cTn>
                        </p:par>
                        <p:par>
                          <p:cTn id="131" fill="hold">
                            <p:stCondLst>
                              <p:cond delay="16500"/>
                            </p:stCondLst>
                            <p:childTnLst>
                              <p:par>
                                <p:cTn id="132" presetID="42" presetClass="entr" presetSubtype="0" fill="hold" nodeType="afterEffect">
                                  <p:stCondLst>
                                    <p:cond delay="0"/>
                                  </p:stCondLst>
                                  <p:childTnLst>
                                    <p:set>
                                      <p:cBhvr>
                                        <p:cTn id="133" dur="1" fill="hold">
                                          <p:stCondLst>
                                            <p:cond delay="0"/>
                                          </p:stCondLst>
                                        </p:cTn>
                                        <p:tgtEl>
                                          <p:spTgt spid="10"/>
                                        </p:tgtEl>
                                        <p:attrNameLst>
                                          <p:attrName>style.visibility</p:attrName>
                                        </p:attrNameLst>
                                      </p:cBhvr>
                                      <p:to>
                                        <p:strVal val="visible"/>
                                      </p:to>
                                    </p:set>
                                    <p:animEffect transition="in" filter="fade">
                                      <p:cBhvr>
                                        <p:cTn id="134" dur="1000"/>
                                        <p:tgtEl>
                                          <p:spTgt spid="10"/>
                                        </p:tgtEl>
                                      </p:cBhvr>
                                    </p:animEffect>
                                    <p:anim calcmode="lin" valueType="num">
                                      <p:cBhvr>
                                        <p:cTn id="135" dur="1000" fill="hold"/>
                                        <p:tgtEl>
                                          <p:spTgt spid="10"/>
                                        </p:tgtEl>
                                        <p:attrNameLst>
                                          <p:attrName>ppt_x</p:attrName>
                                        </p:attrNameLst>
                                      </p:cBhvr>
                                      <p:tavLst>
                                        <p:tav tm="0">
                                          <p:val>
                                            <p:strVal val="#ppt_x"/>
                                          </p:val>
                                        </p:tav>
                                        <p:tav tm="100000">
                                          <p:val>
                                            <p:strVal val="#ppt_x"/>
                                          </p:val>
                                        </p:tav>
                                      </p:tavLst>
                                    </p:anim>
                                    <p:anim calcmode="lin" valueType="num">
                                      <p:cBhvr>
                                        <p:cTn id="136" dur="1000" fill="hold"/>
                                        <p:tgtEl>
                                          <p:spTgt spid="10"/>
                                        </p:tgtEl>
                                        <p:attrNameLst>
                                          <p:attrName>ppt_y</p:attrName>
                                        </p:attrNameLst>
                                      </p:cBhvr>
                                      <p:tavLst>
                                        <p:tav tm="0">
                                          <p:val>
                                            <p:strVal val="#ppt_y+.1"/>
                                          </p:val>
                                        </p:tav>
                                        <p:tav tm="100000">
                                          <p:val>
                                            <p:strVal val="#ppt_y"/>
                                          </p:val>
                                        </p:tav>
                                      </p:tavLst>
                                    </p:anim>
                                  </p:childTnLst>
                                </p:cTn>
                              </p:par>
                            </p:childTnLst>
                          </p:cTn>
                        </p:par>
                        <p:par>
                          <p:cTn id="137" fill="hold">
                            <p:stCondLst>
                              <p:cond delay="17500"/>
                            </p:stCondLst>
                            <p:childTnLst>
                              <p:par>
                                <p:cTn id="138" presetID="47" presetClass="entr" presetSubtype="0" fill="hold" nodeType="afterEffect">
                                  <p:stCondLst>
                                    <p:cond delay="0"/>
                                  </p:stCondLst>
                                  <p:childTnLst>
                                    <p:set>
                                      <p:cBhvr>
                                        <p:cTn id="139" dur="1" fill="hold">
                                          <p:stCondLst>
                                            <p:cond delay="0"/>
                                          </p:stCondLst>
                                        </p:cTn>
                                        <p:tgtEl>
                                          <p:spTgt spid="89"/>
                                        </p:tgtEl>
                                        <p:attrNameLst>
                                          <p:attrName>style.visibility</p:attrName>
                                        </p:attrNameLst>
                                      </p:cBhvr>
                                      <p:to>
                                        <p:strVal val="visible"/>
                                      </p:to>
                                    </p:set>
                                    <p:animEffect transition="in" filter="fade">
                                      <p:cBhvr>
                                        <p:cTn id="140" dur="1000"/>
                                        <p:tgtEl>
                                          <p:spTgt spid="89"/>
                                        </p:tgtEl>
                                      </p:cBhvr>
                                    </p:animEffect>
                                    <p:anim calcmode="lin" valueType="num">
                                      <p:cBhvr>
                                        <p:cTn id="141" dur="1000" fill="hold"/>
                                        <p:tgtEl>
                                          <p:spTgt spid="89"/>
                                        </p:tgtEl>
                                        <p:attrNameLst>
                                          <p:attrName>ppt_x</p:attrName>
                                        </p:attrNameLst>
                                      </p:cBhvr>
                                      <p:tavLst>
                                        <p:tav tm="0">
                                          <p:val>
                                            <p:strVal val="#ppt_x"/>
                                          </p:val>
                                        </p:tav>
                                        <p:tav tm="100000">
                                          <p:val>
                                            <p:strVal val="#ppt_x"/>
                                          </p:val>
                                        </p:tav>
                                      </p:tavLst>
                                    </p:anim>
                                    <p:anim calcmode="lin" valueType="num">
                                      <p:cBhvr>
                                        <p:cTn id="142" dur="1000" fill="hold"/>
                                        <p:tgtEl>
                                          <p:spTgt spid="8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11" grpId="0" animBg="1"/>
      <p:bldP spid="13" grpId="0" animBg="1"/>
      <p:bldP spid="14" grpId="0" animBg="1"/>
      <p:bldP spid="15" grpId="0" animBg="1"/>
      <p:bldP spid="16"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2613</TotalTime>
  <Words>1183</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501</cp:revision>
  <dcterms:created xsi:type="dcterms:W3CDTF">2015-12-31T02:20:12Z</dcterms:created>
  <dcterms:modified xsi:type="dcterms:W3CDTF">2016-09-15T21:02:10Z</dcterms:modified>
</cp:coreProperties>
</file>