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A5A5A5"/>
    <a:srgbClr val="8DA0B8"/>
    <a:srgbClr val="ED7D31"/>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62583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6"/>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3.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0" y="1070264"/>
            <a:ext cx="12192000" cy="5590309"/>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Rectangle 9"/>
          <p:cNvSpPr>
            <a:spLocks noChangeArrowheads="1"/>
          </p:cNvSpPr>
          <p:nvPr/>
        </p:nvSpPr>
        <p:spPr bwMode="auto">
          <a:xfrm>
            <a:off x="6192653" y="3106428"/>
            <a:ext cx="1926165" cy="1734416"/>
          </a:xfrm>
          <a:prstGeom prst="rect">
            <a:avLst/>
          </a:prstGeom>
          <a:blipFill>
            <a:blip r:embed="rId2"/>
            <a:stretch>
              <a:fillRect/>
            </a:stretch>
          </a:bli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3" name="Freeform 5"/>
          <p:cNvSpPr>
            <a:spLocks/>
          </p:cNvSpPr>
          <p:nvPr/>
        </p:nvSpPr>
        <p:spPr bwMode="auto">
          <a:xfrm>
            <a:off x="5039069" y="1879505"/>
            <a:ext cx="1162051" cy="4220633"/>
          </a:xfrm>
          <a:custGeom>
            <a:avLst/>
            <a:gdLst/>
            <a:ahLst/>
            <a:cxnLst>
              <a:cxn ang="0">
                <a:pos x="549" y="0"/>
              </a:cxn>
              <a:cxn ang="0">
                <a:pos x="0" y="588"/>
              </a:cxn>
              <a:cxn ang="0">
                <a:pos x="0" y="1401"/>
              </a:cxn>
              <a:cxn ang="0">
                <a:pos x="549" y="1994"/>
              </a:cxn>
              <a:cxn ang="0">
                <a:pos x="549" y="0"/>
              </a:cxn>
            </a:cxnLst>
            <a:rect l="0" t="0" r="r" b="b"/>
            <a:pathLst>
              <a:path w="549" h="1994">
                <a:moveTo>
                  <a:pt x="549" y="0"/>
                </a:moveTo>
                <a:lnTo>
                  <a:pt x="0" y="588"/>
                </a:lnTo>
                <a:lnTo>
                  <a:pt x="0" y="1401"/>
                </a:lnTo>
                <a:lnTo>
                  <a:pt x="549" y="1994"/>
                </a:lnTo>
                <a:lnTo>
                  <a:pt x="549" y="0"/>
                </a:lnTo>
                <a:close/>
              </a:path>
            </a:pathLst>
          </a:custGeom>
          <a:solidFill>
            <a:srgbClr val="FFC000"/>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55" name="Freeform 7"/>
          <p:cNvSpPr>
            <a:spLocks/>
          </p:cNvSpPr>
          <p:nvPr/>
        </p:nvSpPr>
        <p:spPr bwMode="auto">
          <a:xfrm>
            <a:off x="5039069" y="1873153"/>
            <a:ext cx="3071284" cy="1244600"/>
          </a:xfrm>
          <a:custGeom>
            <a:avLst/>
            <a:gdLst/>
            <a:ahLst/>
            <a:cxnLst>
              <a:cxn ang="0">
                <a:pos x="1451" y="588"/>
              </a:cxn>
              <a:cxn ang="0">
                <a:pos x="1451" y="0"/>
              </a:cxn>
              <a:cxn ang="0">
                <a:pos x="549" y="0"/>
              </a:cxn>
              <a:cxn ang="0">
                <a:pos x="0" y="588"/>
              </a:cxn>
              <a:cxn ang="0">
                <a:pos x="1451" y="588"/>
              </a:cxn>
            </a:cxnLst>
            <a:rect l="0" t="0" r="r" b="b"/>
            <a:pathLst>
              <a:path w="1451" h="588">
                <a:moveTo>
                  <a:pt x="1451" y="588"/>
                </a:moveTo>
                <a:lnTo>
                  <a:pt x="1451" y="0"/>
                </a:lnTo>
                <a:lnTo>
                  <a:pt x="549" y="0"/>
                </a:lnTo>
                <a:lnTo>
                  <a:pt x="0" y="588"/>
                </a:lnTo>
                <a:lnTo>
                  <a:pt x="1451" y="588"/>
                </a:ln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56" name="Freeform 8"/>
          <p:cNvSpPr>
            <a:spLocks/>
          </p:cNvSpPr>
          <p:nvPr/>
        </p:nvSpPr>
        <p:spPr bwMode="auto">
          <a:xfrm>
            <a:off x="5039069" y="4847071"/>
            <a:ext cx="3071284" cy="1248833"/>
          </a:xfrm>
          <a:custGeom>
            <a:avLst/>
            <a:gdLst/>
            <a:ahLst/>
            <a:cxnLst>
              <a:cxn ang="0">
                <a:pos x="1451" y="0"/>
              </a:cxn>
              <a:cxn ang="0">
                <a:pos x="1451" y="590"/>
              </a:cxn>
              <a:cxn ang="0">
                <a:pos x="549" y="590"/>
              </a:cxn>
              <a:cxn ang="0">
                <a:pos x="0" y="0"/>
              </a:cxn>
              <a:cxn ang="0">
                <a:pos x="1451" y="0"/>
              </a:cxn>
            </a:cxnLst>
            <a:rect l="0" t="0" r="r" b="b"/>
            <a:pathLst>
              <a:path w="1451" h="590">
                <a:moveTo>
                  <a:pt x="1451" y="0"/>
                </a:moveTo>
                <a:lnTo>
                  <a:pt x="1451" y="590"/>
                </a:lnTo>
                <a:lnTo>
                  <a:pt x="549" y="590"/>
                </a:lnTo>
                <a:lnTo>
                  <a:pt x="0" y="0"/>
                </a:lnTo>
                <a:lnTo>
                  <a:pt x="1451" y="0"/>
                </a:lnTo>
                <a:close/>
              </a:path>
            </a:pathLst>
          </a:custGeom>
          <a:solidFill>
            <a:srgbClr val="A5A5A5"/>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54" name="Freeform 6"/>
          <p:cNvSpPr>
            <a:spLocks/>
          </p:cNvSpPr>
          <p:nvPr/>
        </p:nvSpPr>
        <p:spPr bwMode="auto">
          <a:xfrm>
            <a:off x="8110352" y="1873154"/>
            <a:ext cx="1157817" cy="4222751"/>
          </a:xfrm>
          <a:custGeom>
            <a:avLst/>
            <a:gdLst/>
            <a:ahLst/>
            <a:cxnLst>
              <a:cxn ang="0">
                <a:pos x="547" y="588"/>
              </a:cxn>
              <a:cxn ang="0">
                <a:pos x="0" y="0"/>
              </a:cxn>
              <a:cxn ang="0">
                <a:pos x="0" y="1995"/>
              </a:cxn>
              <a:cxn ang="0">
                <a:pos x="547" y="1404"/>
              </a:cxn>
              <a:cxn ang="0">
                <a:pos x="547" y="588"/>
              </a:cxn>
            </a:cxnLst>
            <a:rect l="0" t="0" r="r" b="b"/>
            <a:pathLst>
              <a:path w="547" h="1995">
                <a:moveTo>
                  <a:pt x="547" y="588"/>
                </a:moveTo>
                <a:lnTo>
                  <a:pt x="0" y="0"/>
                </a:lnTo>
                <a:lnTo>
                  <a:pt x="0" y="1995"/>
                </a:lnTo>
                <a:lnTo>
                  <a:pt x="547" y="1404"/>
                </a:lnTo>
                <a:lnTo>
                  <a:pt x="547" y="588"/>
                </a:lnTo>
                <a:close/>
              </a:path>
            </a:pathLst>
          </a:custGeom>
          <a:solidFill>
            <a:srgbClr val="ED7D31"/>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TextBox 12"/>
          <p:cNvSpPr txBox="1"/>
          <p:nvPr/>
        </p:nvSpPr>
        <p:spPr>
          <a:xfrm>
            <a:off x="6574711" y="2023546"/>
            <a:ext cx="862159" cy="954107"/>
          </a:xfrm>
          <a:prstGeom prst="rect">
            <a:avLst/>
          </a:prstGeom>
          <a:noFill/>
          <a:effectLst/>
        </p:spPr>
        <p:txBody>
          <a:bodyPr wrap="none" rtlCol="0">
            <a:spAutoFit/>
          </a:bodyPr>
          <a:lstStyle/>
          <a:p>
            <a:pPr algn="ctr"/>
            <a:r>
              <a:rPr lang="en-US" sz="1600" b="1" dirty="0">
                <a:solidFill>
                  <a:schemeClr val="bg2">
                    <a:lumMod val="10000"/>
                  </a:schemeClr>
                </a:solidFill>
              </a:rPr>
              <a:t>OPTION</a:t>
            </a:r>
          </a:p>
          <a:p>
            <a:pPr algn="ctr"/>
            <a:r>
              <a:rPr lang="en-US" sz="4000" b="1" dirty="0">
                <a:solidFill>
                  <a:schemeClr val="bg2">
                    <a:lumMod val="10000"/>
                  </a:schemeClr>
                </a:solidFill>
              </a:rPr>
              <a:t>01</a:t>
            </a:r>
          </a:p>
        </p:txBody>
      </p:sp>
      <p:sp>
        <p:nvSpPr>
          <p:cNvPr id="42" name="Text Box 10"/>
          <p:cNvSpPr txBox="1">
            <a:spLocks noChangeArrowheads="1"/>
          </p:cNvSpPr>
          <p:nvPr/>
        </p:nvSpPr>
        <p:spPr bwMode="auto">
          <a:xfrm>
            <a:off x="1921101" y="1289499"/>
            <a:ext cx="2689338" cy="146809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00B0F0"/>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a:t>
            </a:r>
          </a:p>
        </p:txBody>
      </p:sp>
      <p:sp>
        <p:nvSpPr>
          <p:cNvPr id="43" name="Text Box 10"/>
          <p:cNvSpPr txBox="1">
            <a:spLocks noChangeArrowheads="1"/>
          </p:cNvSpPr>
          <p:nvPr/>
        </p:nvSpPr>
        <p:spPr bwMode="auto">
          <a:xfrm>
            <a:off x="440498" y="3091831"/>
            <a:ext cx="2689338" cy="146809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FFC000"/>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a:t>
            </a:r>
          </a:p>
        </p:txBody>
      </p:sp>
      <p:sp>
        <p:nvSpPr>
          <p:cNvPr id="44" name="Text Box 10"/>
          <p:cNvSpPr txBox="1">
            <a:spLocks noChangeArrowheads="1"/>
          </p:cNvSpPr>
          <p:nvPr/>
        </p:nvSpPr>
        <p:spPr bwMode="auto">
          <a:xfrm>
            <a:off x="9429211" y="3250482"/>
            <a:ext cx="2689338" cy="146809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ED7D3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a:t>
            </a:r>
          </a:p>
        </p:txBody>
      </p:sp>
      <p:sp>
        <p:nvSpPr>
          <p:cNvPr id="45" name="Text Box 10"/>
          <p:cNvSpPr txBox="1">
            <a:spLocks noChangeArrowheads="1"/>
          </p:cNvSpPr>
          <p:nvPr/>
        </p:nvSpPr>
        <p:spPr bwMode="auto">
          <a:xfrm>
            <a:off x="1921101" y="4994433"/>
            <a:ext cx="2689338" cy="146809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A5A5A5"/>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a:t>
            </a:r>
          </a:p>
        </p:txBody>
      </p:sp>
      <p:sp>
        <p:nvSpPr>
          <p:cNvPr id="46" name="TextBox 45"/>
          <p:cNvSpPr txBox="1"/>
          <p:nvPr/>
        </p:nvSpPr>
        <p:spPr>
          <a:xfrm>
            <a:off x="8251092" y="3496582"/>
            <a:ext cx="862159" cy="954107"/>
          </a:xfrm>
          <a:prstGeom prst="rect">
            <a:avLst/>
          </a:prstGeom>
          <a:noFill/>
          <a:effectLst/>
        </p:spPr>
        <p:txBody>
          <a:bodyPr wrap="none" rtlCol="0">
            <a:spAutoFit/>
          </a:bodyPr>
          <a:lstStyle/>
          <a:p>
            <a:pPr algn="ctr"/>
            <a:r>
              <a:rPr lang="en-US" sz="1600" b="1" dirty="0">
                <a:solidFill>
                  <a:schemeClr val="bg2">
                    <a:lumMod val="10000"/>
                  </a:schemeClr>
                </a:solidFill>
              </a:rPr>
              <a:t>OPTION</a:t>
            </a:r>
          </a:p>
          <a:p>
            <a:pPr algn="ctr"/>
            <a:r>
              <a:rPr lang="en-US" sz="4000" b="1" dirty="0">
                <a:solidFill>
                  <a:schemeClr val="bg2">
                    <a:lumMod val="10000"/>
                  </a:schemeClr>
                </a:solidFill>
              </a:rPr>
              <a:t>02</a:t>
            </a:r>
          </a:p>
        </p:txBody>
      </p:sp>
      <p:sp>
        <p:nvSpPr>
          <p:cNvPr id="47" name="TextBox 46"/>
          <p:cNvSpPr txBox="1"/>
          <p:nvPr/>
        </p:nvSpPr>
        <p:spPr>
          <a:xfrm>
            <a:off x="6574710" y="4994433"/>
            <a:ext cx="862159" cy="954107"/>
          </a:xfrm>
          <a:prstGeom prst="rect">
            <a:avLst/>
          </a:prstGeom>
          <a:noFill/>
          <a:effectLst/>
        </p:spPr>
        <p:txBody>
          <a:bodyPr wrap="none" rtlCol="0">
            <a:spAutoFit/>
          </a:bodyPr>
          <a:lstStyle/>
          <a:p>
            <a:pPr algn="ctr"/>
            <a:r>
              <a:rPr lang="en-US" sz="1600" b="1" dirty="0">
                <a:solidFill>
                  <a:schemeClr val="bg2">
                    <a:lumMod val="10000"/>
                  </a:schemeClr>
                </a:solidFill>
              </a:rPr>
              <a:t>OPTION</a:t>
            </a:r>
          </a:p>
          <a:p>
            <a:pPr algn="ctr"/>
            <a:r>
              <a:rPr lang="en-US" sz="4000" b="1" dirty="0">
                <a:solidFill>
                  <a:schemeClr val="bg2">
                    <a:lumMod val="10000"/>
                  </a:schemeClr>
                </a:solidFill>
              </a:rPr>
              <a:t>03</a:t>
            </a:r>
          </a:p>
        </p:txBody>
      </p:sp>
      <p:sp>
        <p:nvSpPr>
          <p:cNvPr id="48" name="TextBox 47"/>
          <p:cNvSpPr txBox="1"/>
          <p:nvPr/>
        </p:nvSpPr>
        <p:spPr>
          <a:xfrm>
            <a:off x="5189014" y="3512767"/>
            <a:ext cx="862159" cy="954107"/>
          </a:xfrm>
          <a:prstGeom prst="rect">
            <a:avLst/>
          </a:prstGeom>
          <a:noFill/>
          <a:effectLst/>
        </p:spPr>
        <p:txBody>
          <a:bodyPr wrap="none" rtlCol="0">
            <a:spAutoFit/>
          </a:bodyPr>
          <a:lstStyle/>
          <a:p>
            <a:pPr algn="ctr"/>
            <a:r>
              <a:rPr lang="en-US" sz="1600" b="1" dirty="0">
                <a:solidFill>
                  <a:schemeClr val="bg2">
                    <a:lumMod val="10000"/>
                  </a:schemeClr>
                </a:solidFill>
              </a:rPr>
              <a:t>OPTION</a:t>
            </a:r>
          </a:p>
          <a:p>
            <a:pPr algn="ctr"/>
            <a:r>
              <a:rPr lang="en-US" sz="4000" b="1" dirty="0">
                <a:solidFill>
                  <a:schemeClr val="bg2">
                    <a:lumMod val="10000"/>
                  </a:schemeClr>
                </a:solidFill>
              </a:rPr>
              <a:t>04</a:t>
            </a:r>
          </a:p>
        </p:txBody>
      </p:sp>
      <p:pic>
        <p:nvPicPr>
          <p:cNvPr id="19" name="Picture 1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20" name="Group 19"/>
          <p:cNvGrpSpPr/>
          <p:nvPr/>
        </p:nvGrpSpPr>
        <p:grpSpPr>
          <a:xfrm>
            <a:off x="127357" y="-11203"/>
            <a:ext cx="2524868" cy="613385"/>
            <a:chOff x="127357" y="-6354"/>
            <a:chExt cx="2524868" cy="613385"/>
          </a:xfrm>
        </p:grpSpPr>
        <p:sp>
          <p:nvSpPr>
            <p:cNvPr id="25" name="Round Same Side Corner Rectangle 24"/>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6" name="TextBox 25"/>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4241638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1000"/>
                                        <p:tgtEl>
                                          <p:spTgt spid="2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2057"/>
                                        </p:tgtEl>
                                        <p:attrNameLst>
                                          <p:attrName>style.visibility</p:attrName>
                                        </p:attrNameLst>
                                      </p:cBhvr>
                                      <p:to>
                                        <p:strVal val="visible"/>
                                      </p:to>
                                    </p:set>
                                    <p:anim calcmode="lin" valueType="num">
                                      <p:cBhvr>
                                        <p:cTn id="11" dur="500" fill="hold"/>
                                        <p:tgtEl>
                                          <p:spTgt spid="2057"/>
                                        </p:tgtEl>
                                        <p:attrNameLst>
                                          <p:attrName>ppt_w</p:attrName>
                                        </p:attrNameLst>
                                      </p:cBhvr>
                                      <p:tavLst>
                                        <p:tav tm="0">
                                          <p:val>
                                            <p:fltVal val="0"/>
                                          </p:val>
                                        </p:tav>
                                        <p:tav tm="100000">
                                          <p:val>
                                            <p:strVal val="#ppt_w"/>
                                          </p:val>
                                        </p:tav>
                                      </p:tavLst>
                                    </p:anim>
                                    <p:anim calcmode="lin" valueType="num">
                                      <p:cBhvr>
                                        <p:cTn id="12" dur="500" fill="hold"/>
                                        <p:tgtEl>
                                          <p:spTgt spid="2057"/>
                                        </p:tgtEl>
                                        <p:attrNameLst>
                                          <p:attrName>ppt_h</p:attrName>
                                        </p:attrNameLst>
                                      </p:cBhvr>
                                      <p:tavLst>
                                        <p:tav tm="0">
                                          <p:val>
                                            <p:fltVal val="0"/>
                                          </p:val>
                                        </p:tav>
                                        <p:tav tm="100000">
                                          <p:val>
                                            <p:strVal val="#ppt_h"/>
                                          </p:val>
                                        </p:tav>
                                      </p:tavLst>
                                    </p:anim>
                                    <p:animEffect transition="in" filter="fade">
                                      <p:cBhvr>
                                        <p:cTn id="13" dur="500"/>
                                        <p:tgtEl>
                                          <p:spTgt spid="2057"/>
                                        </p:tgtEl>
                                      </p:cBhvr>
                                    </p:animEffect>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055"/>
                                        </p:tgtEl>
                                        <p:attrNameLst>
                                          <p:attrName>style.visibility</p:attrName>
                                        </p:attrNameLst>
                                      </p:cBhvr>
                                      <p:to>
                                        <p:strVal val="visible"/>
                                      </p:to>
                                    </p:set>
                                    <p:anim calcmode="lin" valueType="num">
                                      <p:cBhvr additive="base">
                                        <p:cTn id="17" dur="500" fill="hold"/>
                                        <p:tgtEl>
                                          <p:spTgt spid="2055"/>
                                        </p:tgtEl>
                                        <p:attrNameLst>
                                          <p:attrName>ppt_x</p:attrName>
                                        </p:attrNameLst>
                                      </p:cBhvr>
                                      <p:tavLst>
                                        <p:tav tm="0">
                                          <p:val>
                                            <p:strVal val="#ppt_x"/>
                                          </p:val>
                                        </p:tav>
                                        <p:tav tm="100000">
                                          <p:val>
                                            <p:strVal val="#ppt_x"/>
                                          </p:val>
                                        </p:tav>
                                      </p:tavLst>
                                    </p:anim>
                                    <p:anim calcmode="lin" valueType="num">
                                      <p:cBhvr additive="base">
                                        <p:cTn id="18" dur="500" fill="hold"/>
                                        <p:tgtEl>
                                          <p:spTgt spid="2055"/>
                                        </p:tgtEl>
                                        <p:attrNameLst>
                                          <p:attrName>ppt_y</p:attrName>
                                        </p:attrNameLst>
                                      </p:cBhvr>
                                      <p:tavLst>
                                        <p:tav tm="0">
                                          <p:val>
                                            <p:strVal val="0-#ppt_h/2"/>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054"/>
                                        </p:tgtEl>
                                        <p:attrNameLst>
                                          <p:attrName>style.visibility</p:attrName>
                                        </p:attrNameLst>
                                      </p:cBhvr>
                                      <p:to>
                                        <p:strVal val="visible"/>
                                      </p:to>
                                    </p:set>
                                    <p:anim calcmode="lin" valueType="num">
                                      <p:cBhvr additive="base">
                                        <p:cTn id="21" dur="500" fill="hold"/>
                                        <p:tgtEl>
                                          <p:spTgt spid="2054"/>
                                        </p:tgtEl>
                                        <p:attrNameLst>
                                          <p:attrName>ppt_x</p:attrName>
                                        </p:attrNameLst>
                                      </p:cBhvr>
                                      <p:tavLst>
                                        <p:tav tm="0">
                                          <p:val>
                                            <p:strVal val="1+#ppt_w/2"/>
                                          </p:val>
                                        </p:tav>
                                        <p:tav tm="100000">
                                          <p:val>
                                            <p:strVal val="#ppt_x"/>
                                          </p:val>
                                        </p:tav>
                                      </p:tavLst>
                                    </p:anim>
                                    <p:anim calcmode="lin" valueType="num">
                                      <p:cBhvr additive="base">
                                        <p:cTn id="22" dur="500" fill="hold"/>
                                        <p:tgtEl>
                                          <p:spTgt spid="2054"/>
                                        </p:tgtEl>
                                        <p:attrNameLst>
                                          <p:attrName>ppt_y</p:attrName>
                                        </p:attrNameLst>
                                      </p:cBhvr>
                                      <p:tavLst>
                                        <p:tav tm="0">
                                          <p:val>
                                            <p:strVal val="#ppt_y"/>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056"/>
                                        </p:tgtEl>
                                        <p:attrNameLst>
                                          <p:attrName>style.visibility</p:attrName>
                                        </p:attrNameLst>
                                      </p:cBhvr>
                                      <p:to>
                                        <p:strVal val="visible"/>
                                      </p:to>
                                    </p:set>
                                    <p:anim calcmode="lin" valueType="num">
                                      <p:cBhvr additive="base">
                                        <p:cTn id="25" dur="500" fill="hold"/>
                                        <p:tgtEl>
                                          <p:spTgt spid="2056"/>
                                        </p:tgtEl>
                                        <p:attrNameLst>
                                          <p:attrName>ppt_x</p:attrName>
                                        </p:attrNameLst>
                                      </p:cBhvr>
                                      <p:tavLst>
                                        <p:tav tm="0">
                                          <p:val>
                                            <p:strVal val="#ppt_x"/>
                                          </p:val>
                                        </p:tav>
                                        <p:tav tm="100000">
                                          <p:val>
                                            <p:strVal val="#ppt_x"/>
                                          </p:val>
                                        </p:tav>
                                      </p:tavLst>
                                    </p:anim>
                                    <p:anim calcmode="lin" valueType="num">
                                      <p:cBhvr additive="base">
                                        <p:cTn id="26" dur="500" fill="hold"/>
                                        <p:tgtEl>
                                          <p:spTgt spid="2056"/>
                                        </p:tgtEl>
                                        <p:attrNameLst>
                                          <p:attrName>ppt_y</p:attrName>
                                        </p:attrNameLst>
                                      </p:cBhvr>
                                      <p:tavLst>
                                        <p:tav tm="0">
                                          <p:val>
                                            <p:strVal val="1+#ppt_h/2"/>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053"/>
                                        </p:tgtEl>
                                        <p:attrNameLst>
                                          <p:attrName>style.visibility</p:attrName>
                                        </p:attrNameLst>
                                      </p:cBhvr>
                                      <p:to>
                                        <p:strVal val="visible"/>
                                      </p:to>
                                    </p:set>
                                    <p:anim calcmode="lin" valueType="num">
                                      <p:cBhvr additive="base">
                                        <p:cTn id="29" dur="500" fill="hold"/>
                                        <p:tgtEl>
                                          <p:spTgt spid="2053"/>
                                        </p:tgtEl>
                                        <p:attrNameLst>
                                          <p:attrName>ppt_x</p:attrName>
                                        </p:attrNameLst>
                                      </p:cBhvr>
                                      <p:tavLst>
                                        <p:tav tm="0">
                                          <p:val>
                                            <p:strVal val="0-#ppt_w/2"/>
                                          </p:val>
                                        </p:tav>
                                        <p:tav tm="100000">
                                          <p:val>
                                            <p:strVal val="#ppt_x"/>
                                          </p:val>
                                        </p:tav>
                                      </p:tavLst>
                                    </p:anim>
                                    <p:anim calcmode="lin" valueType="num">
                                      <p:cBhvr additive="base">
                                        <p:cTn id="30" dur="500" fill="hold"/>
                                        <p:tgtEl>
                                          <p:spTgt spid="2053"/>
                                        </p:tgtEl>
                                        <p:attrNameLst>
                                          <p:attrName>ppt_y</p:attrName>
                                        </p:attrNameLst>
                                      </p:cBhvr>
                                      <p:tavLst>
                                        <p:tav tm="0">
                                          <p:val>
                                            <p:strVal val="#ppt_y"/>
                                          </p:val>
                                        </p:tav>
                                        <p:tav tm="100000">
                                          <p:val>
                                            <p:strVal val="#ppt_y"/>
                                          </p:val>
                                        </p:tav>
                                      </p:tavLst>
                                    </p:anim>
                                  </p:childTnLst>
                                </p:cTn>
                              </p:par>
                            </p:childTnLst>
                          </p:cTn>
                        </p:par>
                        <p:par>
                          <p:cTn id="31" fill="hold">
                            <p:stCondLst>
                              <p:cond delay="2000"/>
                            </p:stCondLst>
                            <p:childTnLst>
                              <p:par>
                                <p:cTn id="32" presetID="31"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1000" fill="hold"/>
                                        <p:tgtEl>
                                          <p:spTgt spid="13"/>
                                        </p:tgtEl>
                                        <p:attrNameLst>
                                          <p:attrName>ppt_w</p:attrName>
                                        </p:attrNameLst>
                                      </p:cBhvr>
                                      <p:tavLst>
                                        <p:tav tm="0">
                                          <p:val>
                                            <p:fltVal val="0"/>
                                          </p:val>
                                        </p:tav>
                                        <p:tav tm="100000">
                                          <p:val>
                                            <p:strVal val="#ppt_w"/>
                                          </p:val>
                                        </p:tav>
                                      </p:tavLst>
                                    </p:anim>
                                    <p:anim calcmode="lin" valueType="num">
                                      <p:cBhvr>
                                        <p:cTn id="35" dur="1000" fill="hold"/>
                                        <p:tgtEl>
                                          <p:spTgt spid="13"/>
                                        </p:tgtEl>
                                        <p:attrNameLst>
                                          <p:attrName>ppt_h</p:attrName>
                                        </p:attrNameLst>
                                      </p:cBhvr>
                                      <p:tavLst>
                                        <p:tav tm="0">
                                          <p:val>
                                            <p:fltVal val="0"/>
                                          </p:val>
                                        </p:tav>
                                        <p:tav tm="100000">
                                          <p:val>
                                            <p:strVal val="#ppt_h"/>
                                          </p:val>
                                        </p:tav>
                                      </p:tavLst>
                                    </p:anim>
                                    <p:anim calcmode="lin" valueType="num">
                                      <p:cBhvr>
                                        <p:cTn id="36" dur="1000" fill="hold"/>
                                        <p:tgtEl>
                                          <p:spTgt spid="13"/>
                                        </p:tgtEl>
                                        <p:attrNameLst>
                                          <p:attrName>style.rotation</p:attrName>
                                        </p:attrNameLst>
                                      </p:cBhvr>
                                      <p:tavLst>
                                        <p:tav tm="0">
                                          <p:val>
                                            <p:fltVal val="90"/>
                                          </p:val>
                                        </p:tav>
                                        <p:tav tm="100000">
                                          <p:val>
                                            <p:fltVal val="0"/>
                                          </p:val>
                                        </p:tav>
                                      </p:tavLst>
                                    </p:anim>
                                    <p:animEffect transition="in" filter="fade">
                                      <p:cBhvr>
                                        <p:cTn id="37" dur="1000"/>
                                        <p:tgtEl>
                                          <p:spTgt spid="13"/>
                                        </p:tgtEl>
                                      </p:cBhvr>
                                    </p:animEffect>
                                  </p:childTnLst>
                                </p:cTn>
                              </p:par>
                            </p:childTnLst>
                          </p:cTn>
                        </p:par>
                        <p:par>
                          <p:cTn id="38" fill="hold">
                            <p:stCondLst>
                              <p:cond delay="3000"/>
                            </p:stCondLst>
                            <p:childTnLst>
                              <p:par>
                                <p:cTn id="39" presetID="41" presetClass="entr" presetSubtype="0" fill="hold" grpId="0" nodeType="afterEffect">
                                  <p:stCondLst>
                                    <p:cond delay="0"/>
                                  </p:stCondLst>
                                  <p:childTnLst>
                                    <p:set>
                                      <p:cBhvr>
                                        <p:cTn id="40" dur="1" fill="hold">
                                          <p:stCondLst>
                                            <p:cond delay="0"/>
                                          </p:stCondLst>
                                        </p:cTn>
                                        <p:tgtEl>
                                          <p:spTgt spid="42"/>
                                        </p:tgtEl>
                                        <p:attrNameLst>
                                          <p:attrName>style.visibility</p:attrName>
                                        </p:attrNameLst>
                                      </p:cBhvr>
                                      <p:to>
                                        <p:strVal val="visible"/>
                                      </p:to>
                                    </p:set>
                                    <p:anim calcmode="lin" valueType="num">
                                      <p:cBhvr>
                                        <p:cTn id="41" dur="500" fill="hold"/>
                                        <p:tgtEl>
                                          <p:spTgt spid="42"/>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42"/>
                                        </p:tgtEl>
                                        <p:attrNameLst>
                                          <p:attrName>ppt_y</p:attrName>
                                        </p:attrNameLst>
                                      </p:cBhvr>
                                      <p:tavLst>
                                        <p:tav tm="0">
                                          <p:val>
                                            <p:strVal val="#ppt_y"/>
                                          </p:val>
                                        </p:tav>
                                        <p:tav tm="100000">
                                          <p:val>
                                            <p:strVal val="#ppt_y"/>
                                          </p:val>
                                        </p:tav>
                                      </p:tavLst>
                                    </p:anim>
                                    <p:anim calcmode="lin" valueType="num">
                                      <p:cBhvr>
                                        <p:cTn id="43" dur="500" fill="hold"/>
                                        <p:tgtEl>
                                          <p:spTgt spid="42"/>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42"/>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42"/>
                                        </p:tgtEl>
                                      </p:cBhvr>
                                    </p:animEffect>
                                  </p:childTnLst>
                                </p:cTn>
                              </p:par>
                            </p:childTnLst>
                          </p:cTn>
                        </p:par>
                        <p:par>
                          <p:cTn id="46" fill="hold">
                            <p:stCondLst>
                              <p:cond delay="3500"/>
                            </p:stCondLst>
                            <p:childTnLst>
                              <p:par>
                                <p:cTn id="47" presetID="31" presetClass="entr" presetSubtype="0" fill="hold" grpId="0" nodeType="after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p:cTn id="49" dur="1000" fill="hold"/>
                                        <p:tgtEl>
                                          <p:spTgt spid="46"/>
                                        </p:tgtEl>
                                        <p:attrNameLst>
                                          <p:attrName>ppt_w</p:attrName>
                                        </p:attrNameLst>
                                      </p:cBhvr>
                                      <p:tavLst>
                                        <p:tav tm="0">
                                          <p:val>
                                            <p:fltVal val="0"/>
                                          </p:val>
                                        </p:tav>
                                        <p:tav tm="100000">
                                          <p:val>
                                            <p:strVal val="#ppt_w"/>
                                          </p:val>
                                        </p:tav>
                                      </p:tavLst>
                                    </p:anim>
                                    <p:anim calcmode="lin" valueType="num">
                                      <p:cBhvr>
                                        <p:cTn id="50" dur="1000" fill="hold"/>
                                        <p:tgtEl>
                                          <p:spTgt spid="46"/>
                                        </p:tgtEl>
                                        <p:attrNameLst>
                                          <p:attrName>ppt_h</p:attrName>
                                        </p:attrNameLst>
                                      </p:cBhvr>
                                      <p:tavLst>
                                        <p:tav tm="0">
                                          <p:val>
                                            <p:fltVal val="0"/>
                                          </p:val>
                                        </p:tav>
                                        <p:tav tm="100000">
                                          <p:val>
                                            <p:strVal val="#ppt_h"/>
                                          </p:val>
                                        </p:tav>
                                      </p:tavLst>
                                    </p:anim>
                                    <p:anim calcmode="lin" valueType="num">
                                      <p:cBhvr>
                                        <p:cTn id="51" dur="1000" fill="hold"/>
                                        <p:tgtEl>
                                          <p:spTgt spid="46"/>
                                        </p:tgtEl>
                                        <p:attrNameLst>
                                          <p:attrName>style.rotation</p:attrName>
                                        </p:attrNameLst>
                                      </p:cBhvr>
                                      <p:tavLst>
                                        <p:tav tm="0">
                                          <p:val>
                                            <p:fltVal val="90"/>
                                          </p:val>
                                        </p:tav>
                                        <p:tav tm="100000">
                                          <p:val>
                                            <p:fltVal val="0"/>
                                          </p:val>
                                        </p:tav>
                                      </p:tavLst>
                                    </p:anim>
                                    <p:animEffect transition="in" filter="fade">
                                      <p:cBhvr>
                                        <p:cTn id="52" dur="1000"/>
                                        <p:tgtEl>
                                          <p:spTgt spid="46"/>
                                        </p:tgtEl>
                                      </p:cBhvr>
                                    </p:animEffect>
                                  </p:childTnLst>
                                </p:cTn>
                              </p:par>
                            </p:childTnLst>
                          </p:cTn>
                        </p:par>
                        <p:par>
                          <p:cTn id="53" fill="hold">
                            <p:stCondLst>
                              <p:cond delay="4500"/>
                            </p:stCondLst>
                            <p:childTnLst>
                              <p:par>
                                <p:cTn id="54" presetID="41" presetClass="entr" presetSubtype="0" fill="hold" grpId="0" nodeType="afterEffect">
                                  <p:stCondLst>
                                    <p:cond delay="0"/>
                                  </p:stCondLst>
                                  <p:childTnLst>
                                    <p:set>
                                      <p:cBhvr>
                                        <p:cTn id="55" dur="1" fill="hold">
                                          <p:stCondLst>
                                            <p:cond delay="0"/>
                                          </p:stCondLst>
                                        </p:cTn>
                                        <p:tgtEl>
                                          <p:spTgt spid="44"/>
                                        </p:tgtEl>
                                        <p:attrNameLst>
                                          <p:attrName>style.visibility</p:attrName>
                                        </p:attrNameLst>
                                      </p:cBhvr>
                                      <p:to>
                                        <p:strVal val="visible"/>
                                      </p:to>
                                    </p:set>
                                    <p:anim calcmode="lin" valueType="num">
                                      <p:cBhvr>
                                        <p:cTn id="56" dur="5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44"/>
                                        </p:tgtEl>
                                        <p:attrNameLst>
                                          <p:attrName>ppt_y</p:attrName>
                                        </p:attrNameLst>
                                      </p:cBhvr>
                                      <p:tavLst>
                                        <p:tav tm="0">
                                          <p:val>
                                            <p:strVal val="#ppt_y"/>
                                          </p:val>
                                        </p:tav>
                                        <p:tav tm="100000">
                                          <p:val>
                                            <p:strVal val="#ppt_y"/>
                                          </p:val>
                                        </p:tav>
                                      </p:tavLst>
                                    </p:anim>
                                    <p:anim calcmode="lin" valueType="num">
                                      <p:cBhvr>
                                        <p:cTn id="58" dur="5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44"/>
                                        </p:tgtEl>
                                      </p:cBhvr>
                                    </p:animEffect>
                                  </p:childTnLst>
                                </p:cTn>
                              </p:par>
                            </p:childTnLst>
                          </p:cTn>
                        </p:par>
                        <p:par>
                          <p:cTn id="61" fill="hold">
                            <p:stCondLst>
                              <p:cond delay="5000"/>
                            </p:stCondLst>
                            <p:childTnLst>
                              <p:par>
                                <p:cTn id="62" presetID="31" presetClass="entr" presetSubtype="0"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 calcmode="lin" valueType="num">
                                      <p:cBhvr>
                                        <p:cTn id="64" dur="1000" fill="hold"/>
                                        <p:tgtEl>
                                          <p:spTgt spid="47"/>
                                        </p:tgtEl>
                                        <p:attrNameLst>
                                          <p:attrName>ppt_w</p:attrName>
                                        </p:attrNameLst>
                                      </p:cBhvr>
                                      <p:tavLst>
                                        <p:tav tm="0">
                                          <p:val>
                                            <p:fltVal val="0"/>
                                          </p:val>
                                        </p:tav>
                                        <p:tav tm="100000">
                                          <p:val>
                                            <p:strVal val="#ppt_w"/>
                                          </p:val>
                                        </p:tav>
                                      </p:tavLst>
                                    </p:anim>
                                    <p:anim calcmode="lin" valueType="num">
                                      <p:cBhvr>
                                        <p:cTn id="65" dur="1000" fill="hold"/>
                                        <p:tgtEl>
                                          <p:spTgt spid="47"/>
                                        </p:tgtEl>
                                        <p:attrNameLst>
                                          <p:attrName>ppt_h</p:attrName>
                                        </p:attrNameLst>
                                      </p:cBhvr>
                                      <p:tavLst>
                                        <p:tav tm="0">
                                          <p:val>
                                            <p:fltVal val="0"/>
                                          </p:val>
                                        </p:tav>
                                        <p:tav tm="100000">
                                          <p:val>
                                            <p:strVal val="#ppt_h"/>
                                          </p:val>
                                        </p:tav>
                                      </p:tavLst>
                                    </p:anim>
                                    <p:anim calcmode="lin" valueType="num">
                                      <p:cBhvr>
                                        <p:cTn id="66" dur="1000" fill="hold"/>
                                        <p:tgtEl>
                                          <p:spTgt spid="47"/>
                                        </p:tgtEl>
                                        <p:attrNameLst>
                                          <p:attrName>style.rotation</p:attrName>
                                        </p:attrNameLst>
                                      </p:cBhvr>
                                      <p:tavLst>
                                        <p:tav tm="0">
                                          <p:val>
                                            <p:fltVal val="90"/>
                                          </p:val>
                                        </p:tav>
                                        <p:tav tm="100000">
                                          <p:val>
                                            <p:fltVal val="0"/>
                                          </p:val>
                                        </p:tav>
                                      </p:tavLst>
                                    </p:anim>
                                    <p:animEffect transition="in" filter="fade">
                                      <p:cBhvr>
                                        <p:cTn id="67" dur="1000"/>
                                        <p:tgtEl>
                                          <p:spTgt spid="47"/>
                                        </p:tgtEl>
                                      </p:cBhvr>
                                    </p:animEffect>
                                  </p:childTnLst>
                                </p:cTn>
                              </p:par>
                            </p:childTnLst>
                          </p:cTn>
                        </p:par>
                        <p:par>
                          <p:cTn id="68" fill="hold">
                            <p:stCondLst>
                              <p:cond delay="6000"/>
                            </p:stCondLst>
                            <p:childTnLst>
                              <p:par>
                                <p:cTn id="69" presetID="41" presetClass="entr" presetSubtype="0"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p:cTn id="71" dur="500" fill="hold"/>
                                        <p:tgtEl>
                                          <p:spTgt spid="45"/>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45"/>
                                        </p:tgtEl>
                                        <p:attrNameLst>
                                          <p:attrName>ppt_y</p:attrName>
                                        </p:attrNameLst>
                                      </p:cBhvr>
                                      <p:tavLst>
                                        <p:tav tm="0">
                                          <p:val>
                                            <p:strVal val="#ppt_y"/>
                                          </p:val>
                                        </p:tav>
                                        <p:tav tm="100000">
                                          <p:val>
                                            <p:strVal val="#ppt_y"/>
                                          </p:val>
                                        </p:tav>
                                      </p:tavLst>
                                    </p:anim>
                                    <p:anim calcmode="lin" valueType="num">
                                      <p:cBhvr>
                                        <p:cTn id="73" dur="500" fill="hold"/>
                                        <p:tgtEl>
                                          <p:spTgt spid="45"/>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45"/>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45"/>
                                        </p:tgtEl>
                                      </p:cBhvr>
                                    </p:animEffect>
                                  </p:childTnLst>
                                </p:cTn>
                              </p:par>
                            </p:childTnLst>
                          </p:cTn>
                        </p:par>
                        <p:par>
                          <p:cTn id="76" fill="hold">
                            <p:stCondLst>
                              <p:cond delay="6500"/>
                            </p:stCondLst>
                            <p:childTnLst>
                              <p:par>
                                <p:cTn id="77" presetID="31" presetClass="entr" presetSubtype="0" fill="hold" grpId="0" nodeType="afterEffect">
                                  <p:stCondLst>
                                    <p:cond delay="0"/>
                                  </p:stCondLst>
                                  <p:childTnLst>
                                    <p:set>
                                      <p:cBhvr>
                                        <p:cTn id="78" dur="1" fill="hold">
                                          <p:stCondLst>
                                            <p:cond delay="0"/>
                                          </p:stCondLst>
                                        </p:cTn>
                                        <p:tgtEl>
                                          <p:spTgt spid="48"/>
                                        </p:tgtEl>
                                        <p:attrNameLst>
                                          <p:attrName>style.visibility</p:attrName>
                                        </p:attrNameLst>
                                      </p:cBhvr>
                                      <p:to>
                                        <p:strVal val="visible"/>
                                      </p:to>
                                    </p:set>
                                    <p:anim calcmode="lin" valueType="num">
                                      <p:cBhvr>
                                        <p:cTn id="79" dur="1000" fill="hold"/>
                                        <p:tgtEl>
                                          <p:spTgt spid="48"/>
                                        </p:tgtEl>
                                        <p:attrNameLst>
                                          <p:attrName>ppt_w</p:attrName>
                                        </p:attrNameLst>
                                      </p:cBhvr>
                                      <p:tavLst>
                                        <p:tav tm="0">
                                          <p:val>
                                            <p:fltVal val="0"/>
                                          </p:val>
                                        </p:tav>
                                        <p:tav tm="100000">
                                          <p:val>
                                            <p:strVal val="#ppt_w"/>
                                          </p:val>
                                        </p:tav>
                                      </p:tavLst>
                                    </p:anim>
                                    <p:anim calcmode="lin" valueType="num">
                                      <p:cBhvr>
                                        <p:cTn id="80" dur="1000" fill="hold"/>
                                        <p:tgtEl>
                                          <p:spTgt spid="48"/>
                                        </p:tgtEl>
                                        <p:attrNameLst>
                                          <p:attrName>ppt_h</p:attrName>
                                        </p:attrNameLst>
                                      </p:cBhvr>
                                      <p:tavLst>
                                        <p:tav tm="0">
                                          <p:val>
                                            <p:fltVal val="0"/>
                                          </p:val>
                                        </p:tav>
                                        <p:tav tm="100000">
                                          <p:val>
                                            <p:strVal val="#ppt_h"/>
                                          </p:val>
                                        </p:tav>
                                      </p:tavLst>
                                    </p:anim>
                                    <p:anim calcmode="lin" valueType="num">
                                      <p:cBhvr>
                                        <p:cTn id="81" dur="1000" fill="hold"/>
                                        <p:tgtEl>
                                          <p:spTgt spid="48"/>
                                        </p:tgtEl>
                                        <p:attrNameLst>
                                          <p:attrName>style.rotation</p:attrName>
                                        </p:attrNameLst>
                                      </p:cBhvr>
                                      <p:tavLst>
                                        <p:tav tm="0">
                                          <p:val>
                                            <p:fltVal val="90"/>
                                          </p:val>
                                        </p:tav>
                                        <p:tav tm="100000">
                                          <p:val>
                                            <p:fltVal val="0"/>
                                          </p:val>
                                        </p:tav>
                                      </p:tavLst>
                                    </p:anim>
                                    <p:animEffect transition="in" filter="fade">
                                      <p:cBhvr>
                                        <p:cTn id="82" dur="1000"/>
                                        <p:tgtEl>
                                          <p:spTgt spid="48"/>
                                        </p:tgtEl>
                                      </p:cBhvr>
                                    </p:animEffect>
                                  </p:childTnLst>
                                </p:cTn>
                              </p:par>
                            </p:childTnLst>
                          </p:cTn>
                        </p:par>
                        <p:par>
                          <p:cTn id="83" fill="hold">
                            <p:stCondLst>
                              <p:cond delay="7500"/>
                            </p:stCondLst>
                            <p:childTnLst>
                              <p:par>
                                <p:cTn id="84" presetID="41" presetClass="entr" presetSubtype="0"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p:cTn id="86"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43"/>
                                        </p:tgtEl>
                                        <p:attrNameLst>
                                          <p:attrName>ppt_y</p:attrName>
                                        </p:attrNameLst>
                                      </p:cBhvr>
                                      <p:tavLst>
                                        <p:tav tm="0">
                                          <p:val>
                                            <p:strVal val="#ppt_y"/>
                                          </p:val>
                                        </p:tav>
                                        <p:tav tm="100000">
                                          <p:val>
                                            <p:strVal val="#ppt_y"/>
                                          </p:val>
                                        </p:tav>
                                      </p:tavLst>
                                    </p:anim>
                                    <p:anim calcmode="lin" valueType="num">
                                      <p:cBhvr>
                                        <p:cTn id="88"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57" grpId="0" animBg="1"/>
      <p:bldP spid="2053" grpId="0" animBg="1"/>
      <p:bldP spid="2055" grpId="0" animBg="1"/>
      <p:bldP spid="2056" grpId="0" animBg="1"/>
      <p:bldP spid="2054" grpId="0" animBg="1"/>
      <p:bldP spid="13" grpId="0"/>
      <p:bldP spid="42" grpId="0"/>
      <p:bldP spid="43" grpId="0"/>
      <p:bldP spid="44" grpId="0"/>
      <p:bldP spid="45" grpId="0"/>
      <p:bldP spid="46" grpId="0"/>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2599</TotalTime>
  <Words>1235</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496</cp:revision>
  <dcterms:created xsi:type="dcterms:W3CDTF">2015-12-31T02:20:12Z</dcterms:created>
  <dcterms:modified xsi:type="dcterms:W3CDTF">2016-09-15T20:48:10Z</dcterms:modified>
</cp:coreProperties>
</file>