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7"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pic>
        <p:nvPicPr>
          <p:cNvPr id="34" name="Picture 3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
        <p:nvSpPr>
          <p:cNvPr id="24" name="Rectangle 23"/>
          <p:cNvSpPr/>
          <p:nvPr/>
        </p:nvSpPr>
        <p:spPr bwMode="auto">
          <a:xfrm>
            <a:off x="0" y="950026"/>
            <a:ext cx="12192000" cy="5561985"/>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81055" y="1034797"/>
            <a:ext cx="2325904" cy="4230388"/>
          </a:xfrm>
          <a:prstGeom prst="rect">
            <a:avLst/>
          </a:prstGeom>
        </p:spPr>
      </p:pic>
      <p:sp>
        <p:nvSpPr>
          <p:cNvPr id="7" name="Rectangle 6"/>
          <p:cNvSpPr/>
          <p:nvPr/>
        </p:nvSpPr>
        <p:spPr>
          <a:xfrm>
            <a:off x="4010607" y="1778632"/>
            <a:ext cx="1866799" cy="2748898"/>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06896" y="1034797"/>
            <a:ext cx="2325904" cy="4230388"/>
          </a:xfrm>
          <a:prstGeom prst="rect">
            <a:avLst/>
          </a:prstGeom>
        </p:spPr>
      </p:pic>
      <p:sp>
        <p:nvSpPr>
          <p:cNvPr id="11" name="Rectangle 10"/>
          <p:cNvSpPr/>
          <p:nvPr/>
        </p:nvSpPr>
        <p:spPr>
          <a:xfrm>
            <a:off x="6336448" y="1778632"/>
            <a:ext cx="1866799" cy="2748898"/>
          </a:xfrm>
          <a:prstGeom prst="rect">
            <a:avLst/>
          </a:pr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8" name="Left Brace 17"/>
          <p:cNvSpPr/>
          <p:nvPr/>
        </p:nvSpPr>
        <p:spPr>
          <a:xfrm>
            <a:off x="3454400" y="1187199"/>
            <a:ext cx="203200" cy="2698775"/>
          </a:xfrm>
          <a:prstGeom prst="leftBrac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sp>
        <p:nvSpPr>
          <p:cNvPr id="23" name="Left Brace 22"/>
          <p:cNvSpPr/>
          <p:nvPr/>
        </p:nvSpPr>
        <p:spPr>
          <a:xfrm flipH="1">
            <a:off x="8432800" y="1155521"/>
            <a:ext cx="193747" cy="2698775"/>
          </a:xfrm>
          <a:prstGeom prst="leftBrac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solidFill>
                <a:schemeClr val="bg1"/>
              </a:solidFill>
            </a:endParaRPr>
          </a:p>
        </p:txBody>
      </p:sp>
      <p:grpSp>
        <p:nvGrpSpPr>
          <p:cNvPr id="3" name="Group 2"/>
          <p:cNvGrpSpPr/>
          <p:nvPr/>
        </p:nvGrpSpPr>
        <p:grpSpPr>
          <a:xfrm>
            <a:off x="411967" y="2795985"/>
            <a:ext cx="2600460" cy="2469200"/>
            <a:chOff x="411967" y="2795985"/>
            <a:chExt cx="2600460" cy="2469200"/>
          </a:xfrm>
        </p:grpSpPr>
        <p:sp>
          <p:nvSpPr>
            <p:cNvPr id="48" name="Folded Corner 47"/>
            <p:cNvSpPr>
              <a:spLocks noChangeAspect="1"/>
            </p:cNvSpPr>
            <p:nvPr/>
          </p:nvSpPr>
          <p:spPr bwMode="auto">
            <a:xfrm>
              <a:off x="411967" y="2795985"/>
              <a:ext cx="2600460" cy="246920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3" name="Group 52"/>
            <p:cNvGrpSpPr/>
            <p:nvPr/>
          </p:nvGrpSpPr>
          <p:grpSpPr>
            <a:xfrm>
              <a:off x="445154" y="3081786"/>
              <a:ext cx="2411081" cy="1903356"/>
              <a:chOff x="1199156" y="1220012"/>
              <a:chExt cx="1808311" cy="1427516"/>
            </a:xfrm>
          </p:grpSpPr>
          <p:sp>
            <p:nvSpPr>
              <p:cNvPr id="54" name="TextBox 53"/>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55" name="Rectangle 54"/>
              <p:cNvSpPr/>
              <p:nvPr/>
            </p:nvSpPr>
            <p:spPr>
              <a:xfrm>
                <a:off x="1199156" y="1220012"/>
                <a:ext cx="1775683" cy="283924"/>
              </a:xfrm>
              <a:prstGeom prst="rect">
                <a:avLst/>
              </a:prstGeom>
            </p:spPr>
            <p:txBody>
              <a:bodyPr wrap="square">
                <a:spAutoFit/>
              </a:bodyPr>
              <a:lstStyle/>
              <a:p>
                <a:r>
                  <a:rPr lang="en-US" b="1" dirty="0">
                    <a:solidFill>
                      <a:srgbClr val="00B0F0"/>
                    </a:solidFill>
                  </a:rPr>
                  <a:t>Title Goes Here</a:t>
                </a:r>
              </a:p>
            </p:txBody>
          </p:sp>
        </p:grpSp>
      </p:grpSp>
      <p:grpSp>
        <p:nvGrpSpPr>
          <p:cNvPr id="4" name="Group 3"/>
          <p:cNvGrpSpPr/>
          <p:nvPr/>
        </p:nvGrpSpPr>
        <p:grpSpPr>
          <a:xfrm>
            <a:off x="9228858" y="2790815"/>
            <a:ext cx="2599732" cy="2469200"/>
            <a:chOff x="9228858" y="2790815"/>
            <a:chExt cx="2600460" cy="2469200"/>
          </a:xfrm>
        </p:grpSpPr>
        <p:sp>
          <p:nvSpPr>
            <p:cNvPr id="57" name="Folded Corner 56"/>
            <p:cNvSpPr>
              <a:spLocks noChangeAspect="1"/>
            </p:cNvSpPr>
            <p:nvPr/>
          </p:nvSpPr>
          <p:spPr bwMode="auto">
            <a:xfrm>
              <a:off x="9228858" y="2790815"/>
              <a:ext cx="2600460" cy="246920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2" name="Group 61"/>
            <p:cNvGrpSpPr/>
            <p:nvPr/>
          </p:nvGrpSpPr>
          <p:grpSpPr>
            <a:xfrm>
              <a:off x="9262045" y="3076616"/>
              <a:ext cx="2411081" cy="1903356"/>
              <a:chOff x="1199156" y="1220012"/>
              <a:chExt cx="1808311" cy="1427516"/>
            </a:xfrm>
          </p:grpSpPr>
          <p:sp>
            <p:nvSpPr>
              <p:cNvPr id="63" name="TextBox 62"/>
              <p:cNvSpPr txBox="1"/>
              <p:nvPr/>
            </p:nvSpPr>
            <p:spPr>
              <a:xfrm>
                <a:off x="1295283" y="1447200"/>
                <a:ext cx="1712184" cy="1200328"/>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Ut enim ad minim veniam, quis nostrud exercitation</a:t>
                </a:r>
              </a:p>
            </p:txBody>
          </p:sp>
          <p:sp>
            <p:nvSpPr>
              <p:cNvPr id="64" name="Rectangle 63"/>
              <p:cNvSpPr/>
              <p:nvPr/>
            </p:nvSpPr>
            <p:spPr>
              <a:xfrm>
                <a:off x="1199156" y="1220012"/>
                <a:ext cx="1775683" cy="283924"/>
              </a:xfrm>
              <a:prstGeom prst="rect">
                <a:avLst/>
              </a:prstGeom>
            </p:spPr>
            <p:txBody>
              <a:bodyPr wrap="square">
                <a:spAutoFit/>
              </a:bodyPr>
              <a:lstStyle/>
              <a:p>
                <a:r>
                  <a:rPr lang="en-US" b="1" dirty="0">
                    <a:solidFill>
                      <a:srgbClr val="ED7D31"/>
                    </a:solidFill>
                  </a:rPr>
                  <a:t>Title Goes Here</a:t>
                </a:r>
              </a:p>
            </p:txBody>
          </p:sp>
        </p:grpSp>
      </p:grpSp>
      <p:sp>
        <p:nvSpPr>
          <p:cNvPr id="65" name="TextBox 64"/>
          <p:cNvSpPr txBox="1"/>
          <p:nvPr/>
        </p:nvSpPr>
        <p:spPr>
          <a:xfrm>
            <a:off x="1389791" y="5502358"/>
            <a:ext cx="9389012" cy="874085"/>
          </a:xfrm>
          <a:prstGeom prst="rect">
            <a:avLst/>
          </a:prstGeom>
          <a:noFill/>
        </p:spPr>
        <p:txBody>
          <a:bodyPr wrap="square" rtlCol="0">
            <a:spAutoFit/>
          </a:bodyPr>
          <a:lstStyle/>
          <a:p>
            <a:pPr algn="ctr"/>
            <a:r>
              <a:rPr lang="en-US" sz="1860" b="1" dirty="0">
                <a:solidFill>
                  <a:schemeClr val="bg1"/>
                </a:solidFill>
              </a:rPr>
              <a:t>LOREM IPSUM</a:t>
            </a:r>
          </a:p>
          <a:p>
            <a:pPr algn="ctr" defTabSz="1219170">
              <a:spcBef>
                <a:spcPct val="20000"/>
              </a:spcBef>
              <a:defRPr/>
            </a:pPr>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31" name="Group 30"/>
          <p:cNvGrpSpPr/>
          <p:nvPr/>
        </p:nvGrpSpPr>
        <p:grpSpPr>
          <a:xfrm>
            <a:off x="127357" y="-11203"/>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49" name="Group 48"/>
          <p:cNvGrpSpPr>
            <a:grpSpLocks noChangeAspect="1"/>
          </p:cNvGrpSpPr>
          <p:nvPr/>
        </p:nvGrpSpPr>
        <p:grpSpPr>
          <a:xfrm>
            <a:off x="163741" y="2339105"/>
            <a:ext cx="3108960" cy="786584"/>
            <a:chOff x="3027000" y="1208736"/>
            <a:chExt cx="3112451" cy="787467"/>
          </a:xfrm>
        </p:grpSpPr>
        <p:sp>
          <p:nvSpPr>
            <p:cNvPr id="50" name="Right Triangle 49"/>
            <p:cNvSpPr/>
            <p:nvPr/>
          </p:nvSpPr>
          <p:spPr>
            <a:xfrm flipH="1" flipV="1">
              <a:off x="3027000" y="1669592"/>
              <a:ext cx="249234" cy="326611"/>
            </a:xfrm>
            <a:prstGeom prst="rtTriangle">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1" name="Right Triangle 50"/>
            <p:cNvSpPr/>
            <p:nvPr/>
          </p:nvSpPr>
          <p:spPr>
            <a:xfrm flipV="1">
              <a:off x="5889598" y="1669592"/>
              <a:ext cx="249234" cy="32661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52" name="Rectangle 51"/>
            <p:cNvSpPr/>
            <p:nvPr/>
          </p:nvSpPr>
          <p:spPr>
            <a:xfrm>
              <a:off x="3027000" y="1208736"/>
              <a:ext cx="3112451" cy="46085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0" b="1" dirty="0">
                  <a:solidFill>
                    <a:schemeClr val="bg1"/>
                  </a:solidFill>
                </a:rPr>
                <a:t>Lorem Ipsum Dolor</a:t>
              </a:r>
            </a:p>
          </p:txBody>
        </p:sp>
      </p:grpSp>
      <p:grpSp>
        <p:nvGrpSpPr>
          <p:cNvPr id="58" name="Group 57"/>
          <p:cNvGrpSpPr>
            <a:grpSpLocks noChangeAspect="1"/>
          </p:cNvGrpSpPr>
          <p:nvPr/>
        </p:nvGrpSpPr>
        <p:grpSpPr>
          <a:xfrm>
            <a:off x="8980632" y="2333935"/>
            <a:ext cx="3096912" cy="786584"/>
            <a:chOff x="3027000" y="1208736"/>
            <a:chExt cx="3100389" cy="787467"/>
          </a:xfrm>
        </p:grpSpPr>
        <p:sp>
          <p:nvSpPr>
            <p:cNvPr id="59" name="Right Triangle 58"/>
            <p:cNvSpPr/>
            <p:nvPr/>
          </p:nvSpPr>
          <p:spPr>
            <a:xfrm flipH="1" flipV="1">
              <a:off x="3027000"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0" name="Right Triangle 59"/>
            <p:cNvSpPr/>
            <p:nvPr/>
          </p:nvSpPr>
          <p:spPr>
            <a:xfrm flipV="1">
              <a:off x="5878155" y="1669592"/>
              <a:ext cx="249234" cy="32661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1" name="Rectangle 60"/>
            <p:cNvSpPr/>
            <p:nvPr/>
          </p:nvSpPr>
          <p:spPr>
            <a:xfrm>
              <a:off x="3027000" y="1208736"/>
              <a:ext cx="3100389" cy="460856"/>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0" b="1" dirty="0">
                  <a:solidFill>
                    <a:schemeClr val="bg1"/>
                  </a:solidFill>
                </a:rPr>
                <a:t>Lorem Ipsum Dolor</a:t>
              </a:r>
            </a:p>
          </p:txBody>
        </p:sp>
      </p:grpSp>
    </p:spTree>
    <p:extLst>
      <p:ext uri="{BB962C8B-B14F-4D97-AF65-F5344CB8AC3E}">
        <p14:creationId xmlns:p14="http://schemas.microsoft.com/office/powerpoint/2010/main" val="4037230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1000"/>
                                        <p:tgtEl>
                                          <p:spTgt spid="24"/>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anim calcmode="lin" valueType="num">
                                      <p:cBhvr>
                                        <p:cTn id="12" dur="2000" fill="hold"/>
                                        <p:tgtEl>
                                          <p:spTgt spid="6"/>
                                        </p:tgtEl>
                                        <p:attrNameLst>
                                          <p:attrName>ppt_w</p:attrName>
                                        </p:attrNameLst>
                                      </p:cBhvr>
                                      <p:tavLst>
                                        <p:tav tm="0" fmla="#ppt_w*sin(2.5*pi*$)">
                                          <p:val>
                                            <p:fltVal val="0"/>
                                          </p:val>
                                        </p:tav>
                                        <p:tav tm="100000">
                                          <p:val>
                                            <p:fltVal val="1"/>
                                          </p:val>
                                        </p:tav>
                                      </p:tavLst>
                                    </p:anim>
                                    <p:anim calcmode="lin" valueType="num">
                                      <p:cBhvr>
                                        <p:cTn id="13" dur="20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3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750" fill="hold"/>
                                        <p:tgtEl>
                                          <p:spTgt spid="7"/>
                                        </p:tgtEl>
                                        <p:attrNameLst>
                                          <p:attrName>ppt_w</p:attrName>
                                        </p:attrNameLst>
                                      </p:cBhvr>
                                      <p:tavLst>
                                        <p:tav tm="0">
                                          <p:val>
                                            <p:fltVal val="0"/>
                                          </p:val>
                                        </p:tav>
                                        <p:tav tm="100000">
                                          <p:val>
                                            <p:strVal val="#ppt_w"/>
                                          </p:val>
                                        </p:tav>
                                      </p:tavLst>
                                    </p:anim>
                                    <p:anim calcmode="lin" valueType="num">
                                      <p:cBhvr>
                                        <p:cTn id="18" dur="750" fill="hold"/>
                                        <p:tgtEl>
                                          <p:spTgt spid="7"/>
                                        </p:tgtEl>
                                        <p:attrNameLst>
                                          <p:attrName>ppt_h</p:attrName>
                                        </p:attrNameLst>
                                      </p:cBhvr>
                                      <p:tavLst>
                                        <p:tav tm="0">
                                          <p:val>
                                            <p:fltVal val="0"/>
                                          </p:val>
                                        </p:tav>
                                        <p:tav tm="100000">
                                          <p:val>
                                            <p:strVal val="#ppt_h"/>
                                          </p:val>
                                        </p:tav>
                                      </p:tavLst>
                                    </p:anim>
                                    <p:animEffect transition="in" filter="fade">
                                      <p:cBhvr>
                                        <p:cTn id="19" dur="750"/>
                                        <p:tgtEl>
                                          <p:spTgt spid="7"/>
                                        </p:tgtEl>
                                      </p:cBhvr>
                                    </p:animEffect>
                                  </p:childTnLst>
                                </p:cTn>
                              </p:par>
                            </p:childTnLst>
                          </p:cTn>
                        </p:par>
                        <p:par>
                          <p:cTn id="20" fill="hold">
                            <p:stCondLst>
                              <p:cond delay="3750"/>
                            </p:stCondLst>
                            <p:childTnLst>
                              <p:par>
                                <p:cTn id="21" presetID="22" presetClass="entr" presetSubtype="2"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right)">
                                      <p:cBhvr>
                                        <p:cTn id="23" dur="1000"/>
                                        <p:tgtEl>
                                          <p:spTgt spid="18"/>
                                        </p:tgtEl>
                                      </p:cBhvr>
                                    </p:animEffect>
                                  </p:childTnLst>
                                </p:cTn>
                              </p:par>
                            </p:childTnLst>
                          </p:cTn>
                        </p:par>
                        <p:par>
                          <p:cTn id="24" fill="hold">
                            <p:stCondLst>
                              <p:cond delay="4750"/>
                            </p:stCondLst>
                            <p:childTnLst>
                              <p:par>
                                <p:cTn id="25" presetID="42" presetClass="entr" presetSubtype="0" fill="hold" nodeType="after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1000"/>
                                        <p:tgtEl>
                                          <p:spTgt spid="49"/>
                                        </p:tgtEl>
                                      </p:cBhvr>
                                    </p:animEffect>
                                    <p:anim calcmode="lin" valueType="num">
                                      <p:cBhvr>
                                        <p:cTn id="28" dur="1000" fill="hold"/>
                                        <p:tgtEl>
                                          <p:spTgt spid="49"/>
                                        </p:tgtEl>
                                        <p:attrNameLst>
                                          <p:attrName>ppt_x</p:attrName>
                                        </p:attrNameLst>
                                      </p:cBhvr>
                                      <p:tavLst>
                                        <p:tav tm="0">
                                          <p:val>
                                            <p:strVal val="#ppt_x"/>
                                          </p:val>
                                        </p:tav>
                                        <p:tav tm="100000">
                                          <p:val>
                                            <p:strVal val="#ppt_x"/>
                                          </p:val>
                                        </p:tav>
                                      </p:tavLst>
                                    </p:anim>
                                    <p:anim calcmode="lin" valueType="num">
                                      <p:cBhvr>
                                        <p:cTn id="29" dur="1000" fill="hold"/>
                                        <p:tgtEl>
                                          <p:spTgt spid="49"/>
                                        </p:tgtEl>
                                        <p:attrNameLst>
                                          <p:attrName>ppt_y</p:attrName>
                                        </p:attrNameLst>
                                      </p:cBhvr>
                                      <p:tavLst>
                                        <p:tav tm="0">
                                          <p:val>
                                            <p:strVal val="#ppt_y+.1"/>
                                          </p:val>
                                        </p:tav>
                                        <p:tav tm="100000">
                                          <p:val>
                                            <p:strVal val="#ppt_y"/>
                                          </p:val>
                                        </p:tav>
                                      </p:tavLst>
                                    </p:anim>
                                  </p:childTnLst>
                                </p:cTn>
                              </p:par>
                            </p:childTnLst>
                          </p:cTn>
                        </p:par>
                        <p:par>
                          <p:cTn id="30" fill="hold">
                            <p:stCondLst>
                              <p:cond delay="5750"/>
                            </p:stCondLst>
                            <p:childTnLst>
                              <p:par>
                                <p:cTn id="31" presetID="42" presetClass="entr" presetSubtype="0"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6750"/>
                            </p:stCondLst>
                            <p:childTnLst>
                              <p:par>
                                <p:cTn id="37" presetID="45" presetClass="entr" presetSubtype="0" fill="hold"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2000"/>
                                        <p:tgtEl>
                                          <p:spTgt spid="10"/>
                                        </p:tgtEl>
                                      </p:cBhvr>
                                    </p:animEffect>
                                    <p:anim calcmode="lin" valueType="num">
                                      <p:cBhvr>
                                        <p:cTn id="40" dur="2000" fill="hold"/>
                                        <p:tgtEl>
                                          <p:spTgt spid="10"/>
                                        </p:tgtEl>
                                        <p:attrNameLst>
                                          <p:attrName>ppt_w</p:attrName>
                                        </p:attrNameLst>
                                      </p:cBhvr>
                                      <p:tavLst>
                                        <p:tav tm="0" fmla="#ppt_w*sin(2.5*pi*$)">
                                          <p:val>
                                            <p:fltVal val="0"/>
                                          </p:val>
                                        </p:tav>
                                        <p:tav tm="100000">
                                          <p:val>
                                            <p:fltVal val="1"/>
                                          </p:val>
                                        </p:tav>
                                      </p:tavLst>
                                    </p:anim>
                                    <p:anim calcmode="lin" valueType="num">
                                      <p:cBhvr>
                                        <p:cTn id="41" dur="2000" fill="hold"/>
                                        <p:tgtEl>
                                          <p:spTgt spid="10"/>
                                        </p:tgtEl>
                                        <p:attrNameLst>
                                          <p:attrName>ppt_h</p:attrName>
                                        </p:attrNameLst>
                                      </p:cBhvr>
                                      <p:tavLst>
                                        <p:tav tm="0">
                                          <p:val>
                                            <p:strVal val="#ppt_h"/>
                                          </p:val>
                                        </p:tav>
                                        <p:tav tm="100000">
                                          <p:val>
                                            <p:strVal val="#ppt_h"/>
                                          </p:val>
                                        </p:tav>
                                      </p:tavLst>
                                    </p:anim>
                                  </p:childTnLst>
                                </p:cTn>
                              </p:par>
                            </p:childTnLst>
                          </p:cTn>
                        </p:par>
                        <p:par>
                          <p:cTn id="42" fill="hold">
                            <p:stCondLst>
                              <p:cond delay="8750"/>
                            </p:stCondLst>
                            <p:childTnLst>
                              <p:par>
                                <p:cTn id="43" presetID="5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750" fill="hold"/>
                                        <p:tgtEl>
                                          <p:spTgt spid="11"/>
                                        </p:tgtEl>
                                        <p:attrNameLst>
                                          <p:attrName>ppt_w</p:attrName>
                                        </p:attrNameLst>
                                      </p:cBhvr>
                                      <p:tavLst>
                                        <p:tav tm="0">
                                          <p:val>
                                            <p:fltVal val="0"/>
                                          </p:val>
                                        </p:tav>
                                        <p:tav tm="100000">
                                          <p:val>
                                            <p:strVal val="#ppt_w"/>
                                          </p:val>
                                        </p:tav>
                                      </p:tavLst>
                                    </p:anim>
                                    <p:anim calcmode="lin" valueType="num">
                                      <p:cBhvr>
                                        <p:cTn id="46" dur="750" fill="hold"/>
                                        <p:tgtEl>
                                          <p:spTgt spid="11"/>
                                        </p:tgtEl>
                                        <p:attrNameLst>
                                          <p:attrName>ppt_h</p:attrName>
                                        </p:attrNameLst>
                                      </p:cBhvr>
                                      <p:tavLst>
                                        <p:tav tm="0">
                                          <p:val>
                                            <p:fltVal val="0"/>
                                          </p:val>
                                        </p:tav>
                                        <p:tav tm="100000">
                                          <p:val>
                                            <p:strVal val="#ppt_h"/>
                                          </p:val>
                                        </p:tav>
                                      </p:tavLst>
                                    </p:anim>
                                    <p:animEffect transition="in" filter="fade">
                                      <p:cBhvr>
                                        <p:cTn id="47" dur="750"/>
                                        <p:tgtEl>
                                          <p:spTgt spid="11"/>
                                        </p:tgtEl>
                                      </p:cBhvr>
                                    </p:animEffect>
                                  </p:childTnLst>
                                </p:cTn>
                              </p:par>
                            </p:childTnLst>
                          </p:cTn>
                        </p:par>
                        <p:par>
                          <p:cTn id="48" fill="hold">
                            <p:stCondLst>
                              <p:cond delay="95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1000"/>
                                        <p:tgtEl>
                                          <p:spTgt spid="23"/>
                                        </p:tgtEl>
                                      </p:cBhvr>
                                    </p:animEffect>
                                  </p:childTnLst>
                                </p:cTn>
                              </p:par>
                            </p:childTnLst>
                          </p:cTn>
                        </p:par>
                        <p:par>
                          <p:cTn id="52" fill="hold">
                            <p:stCondLst>
                              <p:cond delay="10500"/>
                            </p:stCondLst>
                            <p:childTnLst>
                              <p:par>
                                <p:cTn id="53" presetID="42" presetClass="entr" presetSubtype="0" fill="hold" nodeType="afterEffect">
                                  <p:stCondLst>
                                    <p:cond delay="0"/>
                                  </p:stCondLst>
                                  <p:childTnLst>
                                    <p:set>
                                      <p:cBhvr>
                                        <p:cTn id="54" dur="1" fill="hold">
                                          <p:stCondLst>
                                            <p:cond delay="0"/>
                                          </p:stCondLst>
                                        </p:cTn>
                                        <p:tgtEl>
                                          <p:spTgt spid="58"/>
                                        </p:tgtEl>
                                        <p:attrNameLst>
                                          <p:attrName>style.visibility</p:attrName>
                                        </p:attrNameLst>
                                      </p:cBhvr>
                                      <p:to>
                                        <p:strVal val="visible"/>
                                      </p:to>
                                    </p:set>
                                    <p:animEffect transition="in" filter="fade">
                                      <p:cBhvr>
                                        <p:cTn id="55" dur="1000"/>
                                        <p:tgtEl>
                                          <p:spTgt spid="58"/>
                                        </p:tgtEl>
                                      </p:cBhvr>
                                    </p:animEffect>
                                    <p:anim calcmode="lin" valueType="num">
                                      <p:cBhvr>
                                        <p:cTn id="56" dur="1000" fill="hold"/>
                                        <p:tgtEl>
                                          <p:spTgt spid="58"/>
                                        </p:tgtEl>
                                        <p:attrNameLst>
                                          <p:attrName>ppt_x</p:attrName>
                                        </p:attrNameLst>
                                      </p:cBhvr>
                                      <p:tavLst>
                                        <p:tav tm="0">
                                          <p:val>
                                            <p:strVal val="#ppt_x"/>
                                          </p:val>
                                        </p:tav>
                                        <p:tav tm="100000">
                                          <p:val>
                                            <p:strVal val="#ppt_x"/>
                                          </p:val>
                                        </p:tav>
                                      </p:tavLst>
                                    </p:anim>
                                    <p:anim calcmode="lin" valueType="num">
                                      <p:cBhvr>
                                        <p:cTn id="57" dur="1000" fill="hold"/>
                                        <p:tgtEl>
                                          <p:spTgt spid="58"/>
                                        </p:tgtEl>
                                        <p:attrNameLst>
                                          <p:attrName>ppt_y</p:attrName>
                                        </p:attrNameLst>
                                      </p:cBhvr>
                                      <p:tavLst>
                                        <p:tav tm="0">
                                          <p:val>
                                            <p:strVal val="#ppt_y+.1"/>
                                          </p:val>
                                        </p:tav>
                                        <p:tav tm="100000">
                                          <p:val>
                                            <p:strVal val="#ppt_y"/>
                                          </p:val>
                                        </p:tav>
                                      </p:tavLst>
                                    </p:anim>
                                  </p:childTnLst>
                                </p:cTn>
                              </p:par>
                            </p:childTnLst>
                          </p:cTn>
                        </p:par>
                        <p:par>
                          <p:cTn id="58" fill="hold">
                            <p:stCondLst>
                              <p:cond delay="11500"/>
                            </p:stCondLst>
                            <p:childTnLst>
                              <p:par>
                                <p:cTn id="59" presetID="42" presetClass="entr" presetSubtype="0" fill="hold"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1000"/>
                                        <p:tgtEl>
                                          <p:spTgt spid="4"/>
                                        </p:tgtEl>
                                      </p:cBhvr>
                                    </p:animEffect>
                                    <p:anim calcmode="lin" valueType="num">
                                      <p:cBhvr>
                                        <p:cTn id="62" dur="1000" fill="hold"/>
                                        <p:tgtEl>
                                          <p:spTgt spid="4"/>
                                        </p:tgtEl>
                                        <p:attrNameLst>
                                          <p:attrName>ppt_x</p:attrName>
                                        </p:attrNameLst>
                                      </p:cBhvr>
                                      <p:tavLst>
                                        <p:tav tm="0">
                                          <p:val>
                                            <p:strVal val="#ppt_x"/>
                                          </p:val>
                                        </p:tav>
                                        <p:tav tm="100000">
                                          <p:val>
                                            <p:strVal val="#ppt_x"/>
                                          </p:val>
                                        </p:tav>
                                      </p:tavLst>
                                    </p:anim>
                                    <p:anim calcmode="lin" valueType="num">
                                      <p:cBhvr>
                                        <p:cTn id="63" dur="1000" fill="hold"/>
                                        <p:tgtEl>
                                          <p:spTgt spid="4"/>
                                        </p:tgtEl>
                                        <p:attrNameLst>
                                          <p:attrName>ppt_y</p:attrName>
                                        </p:attrNameLst>
                                      </p:cBhvr>
                                      <p:tavLst>
                                        <p:tav tm="0">
                                          <p:val>
                                            <p:strVal val="#ppt_y+.1"/>
                                          </p:val>
                                        </p:tav>
                                        <p:tav tm="100000">
                                          <p:val>
                                            <p:strVal val="#ppt_y"/>
                                          </p:val>
                                        </p:tav>
                                      </p:tavLst>
                                    </p:anim>
                                  </p:childTnLst>
                                </p:cTn>
                              </p:par>
                            </p:childTnLst>
                          </p:cTn>
                        </p:par>
                        <p:par>
                          <p:cTn id="64" fill="hold">
                            <p:stCondLst>
                              <p:cond delay="12500"/>
                            </p:stCondLst>
                            <p:childTnLst>
                              <p:par>
                                <p:cTn id="65" presetID="22" presetClass="entr" presetSubtype="1" fill="hold" grpId="0" nodeType="afterEffect">
                                  <p:stCondLst>
                                    <p:cond delay="0"/>
                                  </p:stCondLst>
                                  <p:childTnLst>
                                    <p:set>
                                      <p:cBhvr>
                                        <p:cTn id="66" dur="1" fill="hold">
                                          <p:stCondLst>
                                            <p:cond delay="0"/>
                                          </p:stCondLst>
                                        </p:cTn>
                                        <p:tgtEl>
                                          <p:spTgt spid="65"/>
                                        </p:tgtEl>
                                        <p:attrNameLst>
                                          <p:attrName>style.visibility</p:attrName>
                                        </p:attrNameLst>
                                      </p:cBhvr>
                                      <p:to>
                                        <p:strVal val="visible"/>
                                      </p:to>
                                    </p:set>
                                    <p:animEffect transition="in" filter="wipe(up)">
                                      <p:cBhvr>
                                        <p:cTn id="67"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7" grpId="0" animBg="1"/>
      <p:bldP spid="11" grpId="0" animBg="1"/>
      <p:bldP spid="18" grpId="0" animBg="1"/>
      <p:bldP spid="23" grpId="0" animBg="1"/>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2539</TotalTime>
  <Words>1230</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481</cp:revision>
  <dcterms:created xsi:type="dcterms:W3CDTF">2015-12-31T02:20:12Z</dcterms:created>
  <dcterms:modified xsi:type="dcterms:W3CDTF">2016-09-15T19:48:23Z</dcterms:modified>
</cp:coreProperties>
</file>