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Image Layouts">
    <p:spTree>
      <p:nvGrpSpPr>
        <p:cNvPr id="1" name=""/>
        <p:cNvGrpSpPr/>
        <p:nvPr/>
      </p:nvGrpSpPr>
      <p:grpSpPr>
        <a:xfrm>
          <a:off x="0" y="0"/>
          <a:ext cx="0" cy="0"/>
          <a:chOff x="0" y="0"/>
          <a:chExt cx="0" cy="0"/>
        </a:xfrm>
      </p:grpSpPr>
      <p:sp>
        <p:nvSpPr>
          <p:cNvPr id="27" name="Picture Placeholder 7"/>
          <p:cNvSpPr>
            <a:spLocks noGrp="1"/>
          </p:cNvSpPr>
          <p:nvPr>
            <p:ph type="pic" sz="quarter" idx="10" hasCustomPrompt="1"/>
          </p:nvPr>
        </p:nvSpPr>
        <p:spPr>
          <a:xfrm>
            <a:off x="0" y="0"/>
            <a:ext cx="12192000" cy="6858000"/>
          </a:xfrm>
          <a:prstGeom prst="rect">
            <a:avLst/>
          </a:prstGeom>
          <a:solidFill>
            <a:schemeClr val="tx2">
              <a:lumMod val="10000"/>
              <a:lumOff val="90000"/>
            </a:schemeClr>
          </a:solidFill>
          <a:ln w="19050">
            <a:noFill/>
          </a:ln>
        </p:spPr>
        <p:txBody>
          <a:bodyPr lIns="0" tIns="91440" rIns="0" bIns="2194560" anchor="b"/>
          <a:lstStyle>
            <a:lvl1pPr algn="ctr" rtl="0">
              <a:buNone/>
              <a:defRPr sz="1867">
                <a:solidFill>
                  <a:schemeClr val="tx1">
                    <a:lumMod val="75000"/>
                    <a:lumOff val="25000"/>
                  </a:schemeClr>
                </a:solidFill>
              </a:defRPr>
            </a:lvl1pPr>
          </a:lstStyle>
          <a:p>
            <a:r>
              <a:rPr lang="en-US" dirty="0"/>
              <a:t>Image Holder</a:t>
            </a:r>
          </a:p>
        </p:txBody>
      </p:sp>
      <p:pic>
        <p:nvPicPr>
          <p:cNvPr id="3" name="Picture 2">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1168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5566" y="950557"/>
            <a:ext cx="12186434" cy="5668452"/>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Oval 12"/>
          <p:cNvSpPr/>
          <p:nvPr/>
        </p:nvSpPr>
        <p:spPr>
          <a:xfrm>
            <a:off x="3708400" y="1183912"/>
            <a:ext cx="4775200" cy="4775200"/>
          </a:xfrm>
          <a:prstGeom prst="ellipse">
            <a:avLst/>
          </a:prstGeom>
          <a:solidFill>
            <a:srgbClr val="00B0F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Isosceles Triangle 13"/>
          <p:cNvSpPr/>
          <p:nvPr/>
        </p:nvSpPr>
        <p:spPr>
          <a:xfrm rot="10800000">
            <a:off x="5766542" y="6130799"/>
            <a:ext cx="658916" cy="323175"/>
          </a:xfrm>
          <a:prstGeom prst="triangle">
            <a:avLst/>
          </a:prstGeom>
          <a:solidFill>
            <a:srgbClr val="00B0F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Rectangle 14"/>
          <p:cNvSpPr/>
          <p:nvPr/>
        </p:nvSpPr>
        <p:spPr>
          <a:xfrm>
            <a:off x="4064001" y="2745064"/>
            <a:ext cx="4092089" cy="738664"/>
          </a:xfrm>
          <a:prstGeom prst="rect">
            <a:avLst/>
          </a:prstGeom>
        </p:spPr>
        <p:txBody>
          <a:bodyPr wrap="square" lIns="0" tIns="0" rIns="0" bIns="0">
            <a:spAutoFit/>
          </a:bodyPr>
          <a:lstStyle/>
          <a:p>
            <a:pPr algn="ctr"/>
            <a:r>
              <a:rPr lang="en-US" sz="2400" b="1" i="1" dirty="0">
                <a:solidFill>
                  <a:schemeClr val="bg1"/>
                </a:solidFill>
              </a:rPr>
              <a:t>Good teachers know how to bring out the best in students.</a:t>
            </a:r>
            <a:endParaRPr lang="en-US" sz="2400" b="1" dirty="0">
              <a:solidFill>
                <a:schemeClr val="bg1"/>
              </a:solidFill>
            </a:endParaRPr>
          </a:p>
        </p:txBody>
      </p:sp>
      <p:grpSp>
        <p:nvGrpSpPr>
          <p:cNvPr id="16" name="Group 15"/>
          <p:cNvGrpSpPr/>
          <p:nvPr/>
        </p:nvGrpSpPr>
        <p:grpSpPr>
          <a:xfrm>
            <a:off x="4383012" y="2054081"/>
            <a:ext cx="518001" cy="459524"/>
            <a:chOff x="1219200" y="2381609"/>
            <a:chExt cx="598726" cy="531136"/>
          </a:xfrm>
        </p:grpSpPr>
        <p:sp>
          <p:nvSpPr>
            <p:cNvPr id="22" name="Freeform 21"/>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3" name="Freeform 22"/>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30" name="Group 29"/>
          <p:cNvGrpSpPr/>
          <p:nvPr/>
        </p:nvGrpSpPr>
        <p:grpSpPr>
          <a:xfrm rot="10800000">
            <a:off x="6993309" y="4200162"/>
            <a:ext cx="518001" cy="459524"/>
            <a:chOff x="1219200" y="2381609"/>
            <a:chExt cx="598726" cy="531136"/>
          </a:xfrm>
        </p:grpSpPr>
        <p:sp>
          <p:nvSpPr>
            <p:cNvPr id="31" name="Freeform 30"/>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32" name="Freeform 31"/>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33" name="Rectangle 32"/>
          <p:cNvSpPr/>
          <p:nvPr/>
        </p:nvSpPr>
        <p:spPr>
          <a:xfrm>
            <a:off x="4783593" y="4306570"/>
            <a:ext cx="1794933" cy="246221"/>
          </a:xfrm>
          <a:prstGeom prst="rect">
            <a:avLst/>
          </a:prstGeom>
        </p:spPr>
        <p:txBody>
          <a:bodyPr wrap="square" lIns="0" tIns="0" rIns="0" bIns="0">
            <a:spAutoFit/>
          </a:bodyPr>
          <a:lstStyle/>
          <a:p>
            <a:pPr algn="ctr"/>
            <a:r>
              <a:rPr lang="en-US" sz="1600" b="1" i="1" dirty="0">
                <a:solidFill>
                  <a:schemeClr val="bg1"/>
                </a:solidFill>
              </a:rPr>
              <a:t>Charles Kuralt</a:t>
            </a:r>
            <a:endParaRPr lang="en-US" sz="1600" dirty="0">
              <a:solidFill>
                <a:schemeClr val="bg1"/>
              </a:solidFill>
            </a:endParaRPr>
          </a:p>
        </p:txBody>
      </p:sp>
      <p:grpSp>
        <p:nvGrpSpPr>
          <p:cNvPr id="18" name="Group 17"/>
          <p:cNvGrpSpPr/>
          <p:nvPr/>
        </p:nvGrpSpPr>
        <p:grpSpPr>
          <a:xfrm>
            <a:off x="127357" y="-11203"/>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3486231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1000"/>
                                        <p:tgtEl>
                                          <p:spTgt spid="17"/>
                                        </p:tgtEl>
                                      </p:cBhvr>
                                    </p:animEffect>
                                  </p:childTnLst>
                                </p:cTn>
                              </p:par>
                            </p:childTnLst>
                          </p:cTn>
                        </p:par>
                        <p:par>
                          <p:cTn id="8" fill="hold">
                            <p:stCondLst>
                              <p:cond delay="1000"/>
                            </p:stCondLst>
                            <p:childTnLst>
                              <p:par>
                                <p:cTn id="9" presetID="2" presetClass="entr" presetSubtype="1" accel="40000" decel="6000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45"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ppt_w</p:attrName>
                                        </p:attrNameLst>
                                      </p:cBhvr>
                                      <p:tavLst>
                                        <p:tav tm="0" fmla="#ppt_w*sin(2.5*pi*$)">
                                          <p:val>
                                            <p:fltVal val="0"/>
                                          </p:val>
                                        </p:tav>
                                        <p:tav tm="100000">
                                          <p:val>
                                            <p:fltVal val="1"/>
                                          </p:val>
                                        </p:tav>
                                      </p:tavLst>
                                    </p:anim>
                                    <p:anim calcmode="lin" valueType="num">
                                      <p:cBhvr>
                                        <p:cTn id="18" dur="1000" fill="hold"/>
                                        <p:tgtEl>
                                          <p:spTgt spid="13"/>
                                        </p:tgtEl>
                                        <p:attrNameLst>
                                          <p:attrName>ppt_h</p:attrName>
                                        </p:attrNameLst>
                                      </p:cBhvr>
                                      <p:tavLst>
                                        <p:tav tm="0">
                                          <p:val>
                                            <p:strVal val="#ppt_h"/>
                                          </p:val>
                                        </p:tav>
                                        <p:tav tm="100000">
                                          <p:val>
                                            <p:strVal val="#ppt_h"/>
                                          </p:val>
                                        </p:tav>
                                      </p:tavLst>
                                    </p:anim>
                                  </p:childTnLst>
                                </p:cTn>
                              </p:par>
                            </p:childTnLst>
                          </p:cTn>
                        </p:par>
                        <p:par>
                          <p:cTn id="19" fill="hold">
                            <p:stCondLst>
                              <p:cond delay="2500"/>
                            </p:stCondLst>
                            <p:childTnLst>
                              <p:par>
                                <p:cTn id="20" presetID="53" presetClass="entr" presetSubtype="16"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childTnLst>
                                </p:cTn>
                              </p:par>
                            </p:childTnLst>
                          </p:cTn>
                        </p:par>
                        <p:par>
                          <p:cTn id="30" fill="hold">
                            <p:stCondLst>
                              <p:cond delay="3000"/>
                            </p:stCondLst>
                            <p:childTnLst>
                              <p:par>
                                <p:cTn id="31" presetID="16" presetClass="entr" presetSubtype="37"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arn(outVertical)">
                                      <p:cBhvr>
                                        <p:cTn id="33" dur="500"/>
                                        <p:tgtEl>
                                          <p:spTgt spid="15"/>
                                        </p:tgtEl>
                                      </p:cBhvr>
                                    </p:animEffect>
                                  </p:childTnLst>
                                </p:cTn>
                              </p:par>
                            </p:childTnLst>
                          </p:cTn>
                        </p:par>
                        <p:par>
                          <p:cTn id="34" fill="hold">
                            <p:stCondLst>
                              <p:cond delay="3500"/>
                            </p:stCondLst>
                            <p:childTnLst>
                              <p:par>
                                <p:cTn id="35" presetID="16" presetClass="entr" presetSubtype="37"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barn(outVertical)">
                                      <p:cBhvr>
                                        <p:cTn id="3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3" grpId="0" animBg="1"/>
      <p:bldP spid="14" grpId="0" animBg="1"/>
      <p:bldP spid="15"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2499</TotalTime>
  <Words>1125</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466</cp:revision>
  <dcterms:created xsi:type="dcterms:W3CDTF">2015-12-31T02:20:12Z</dcterms:created>
  <dcterms:modified xsi:type="dcterms:W3CDTF">2016-09-15T19:08:14Z</dcterms:modified>
</cp:coreProperties>
</file>