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5566" y="950557"/>
            <a:ext cx="12186434" cy="5569381"/>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grpSp>
        <p:nvGrpSpPr>
          <p:cNvPr id="49" name="Group 48"/>
          <p:cNvGrpSpPr/>
          <p:nvPr/>
        </p:nvGrpSpPr>
        <p:grpSpPr>
          <a:xfrm>
            <a:off x="127357" y="-11203"/>
            <a:ext cx="2524868" cy="613385"/>
            <a:chOff x="127357" y="-6354"/>
            <a:chExt cx="2524868" cy="613385"/>
          </a:xfrm>
        </p:grpSpPr>
        <p:sp>
          <p:nvSpPr>
            <p:cNvPr id="68" name="Round Same Side Corner Rectangle 67"/>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9" name="TextBox 6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307671"/>
            <a:ext cx="3474720" cy="1147424"/>
            <a:chOff x="6941939" y="1649408"/>
            <a:chExt cx="3474720" cy="1147424"/>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3" name="Rectangle 72"/>
            <p:cNvSpPr/>
            <p:nvPr/>
          </p:nvSpPr>
          <p:spPr>
            <a:xfrm>
              <a:off x="7008378" y="1649408"/>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616663"/>
            <a:ext cx="3566160" cy="1112666"/>
            <a:chOff x="6928197" y="1649408"/>
            <a:chExt cx="3566160" cy="1112666"/>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7" name="Rectangle 76"/>
            <p:cNvSpPr/>
            <p:nvPr/>
          </p:nvSpPr>
          <p:spPr>
            <a:xfrm>
              <a:off x="7008378" y="1649408"/>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44743"/>
            <a:ext cx="3566160" cy="1112666"/>
            <a:chOff x="6928197" y="1649408"/>
            <a:chExt cx="3566160" cy="1112666"/>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Rectangle 80"/>
            <p:cNvSpPr/>
            <p:nvPr/>
          </p:nvSpPr>
          <p:spPr>
            <a:xfrm>
              <a:off x="7008378" y="1649408"/>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33964"/>
            <a:ext cx="3566160" cy="1112666"/>
            <a:chOff x="6928197" y="1649408"/>
            <a:chExt cx="3566160" cy="1112666"/>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5" name="Rectangle 84"/>
            <p:cNvSpPr/>
            <p:nvPr/>
          </p:nvSpPr>
          <p:spPr>
            <a:xfrm>
              <a:off x="7008378" y="1649408"/>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120413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1000"/>
                                        <p:tgtEl>
                                          <p:spTgt spid="4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250"/>
                                        <p:tgtEl>
                                          <p:spTgt spid="8"/>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375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childTnLst>
                          </p:cTn>
                        </p:par>
                        <p:par>
                          <p:cTn id="38" fill="hold">
                            <p:stCondLst>
                              <p:cond delay="425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750"/>
                            </p:stCondLst>
                            <p:childTnLst>
                              <p:par>
                                <p:cTn id="45" presetID="22" presetClass="entr" presetSubtype="8"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1000"/>
                                        <p:tgtEl>
                                          <p:spTgt spid="71"/>
                                        </p:tgtEl>
                                      </p:cBhvr>
                                    </p:animEffect>
                                  </p:childTnLst>
                                </p:cTn>
                              </p:par>
                            </p:childTnLst>
                          </p:cTn>
                        </p:par>
                        <p:par>
                          <p:cTn id="48" fill="hold">
                            <p:stCondLst>
                              <p:cond delay="575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animEffect transition="in" filter="fade">
                                      <p:cBhvr>
                                        <p:cTn id="61" dur="500"/>
                                        <p:tgtEl>
                                          <p:spTgt spid="32"/>
                                        </p:tgtEl>
                                      </p:cBhvr>
                                    </p:animEffect>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7500"/>
                            </p:stCondLst>
                            <p:childTnLst>
                              <p:par>
                                <p:cTn id="69" presetID="22" presetClass="entr" presetSubtype="8" fill="hold"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wipe(left)">
                                      <p:cBhvr>
                                        <p:cTn id="71" dur="1000"/>
                                        <p:tgtEl>
                                          <p:spTgt spid="75"/>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250"/>
                                        <p:tgtEl>
                                          <p:spTgt spid="16"/>
                                        </p:tgtEl>
                                      </p:cBhvr>
                                    </p:animEffect>
                                  </p:childTnLst>
                                </p:cTn>
                              </p:par>
                            </p:childTnLst>
                          </p:cTn>
                        </p:par>
                        <p:par>
                          <p:cTn id="76" fill="hold">
                            <p:stCondLst>
                              <p:cond delay="875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250"/>
                            </p:stCondLst>
                            <p:childTnLst>
                              <p:par>
                                <p:cTn id="81" presetID="53" presetClass="entr" presetSubtype="16"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Effect transition="in" filter="fade">
                                      <p:cBhvr>
                                        <p:cTn id="85" dur="500"/>
                                        <p:tgtEl>
                                          <p:spTgt spid="31"/>
                                        </p:tgtEl>
                                      </p:cBhvr>
                                    </p:animEffect>
                                  </p:childTnLst>
                                </p:cTn>
                              </p:par>
                            </p:childTnLst>
                          </p:cTn>
                        </p:par>
                        <p:par>
                          <p:cTn id="86" fill="hold">
                            <p:stCondLst>
                              <p:cond delay="9750"/>
                            </p:stCondLst>
                            <p:childTnLst>
                              <p:par>
                                <p:cTn id="87" presetID="53" presetClass="entr" presetSubtype="16"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 calcmode="lin" valueType="num">
                                      <p:cBhvr>
                                        <p:cTn id="89" dur="500" fill="hold"/>
                                        <p:tgtEl>
                                          <p:spTgt spid="78"/>
                                        </p:tgtEl>
                                        <p:attrNameLst>
                                          <p:attrName>ppt_w</p:attrName>
                                        </p:attrNameLst>
                                      </p:cBhvr>
                                      <p:tavLst>
                                        <p:tav tm="0">
                                          <p:val>
                                            <p:fltVal val="0"/>
                                          </p:val>
                                        </p:tav>
                                        <p:tav tm="100000">
                                          <p:val>
                                            <p:strVal val="#ppt_w"/>
                                          </p:val>
                                        </p:tav>
                                      </p:tavLst>
                                    </p:anim>
                                    <p:anim calcmode="lin" valueType="num">
                                      <p:cBhvr>
                                        <p:cTn id="90" dur="500" fill="hold"/>
                                        <p:tgtEl>
                                          <p:spTgt spid="78"/>
                                        </p:tgtEl>
                                        <p:attrNameLst>
                                          <p:attrName>ppt_h</p:attrName>
                                        </p:attrNameLst>
                                      </p:cBhvr>
                                      <p:tavLst>
                                        <p:tav tm="0">
                                          <p:val>
                                            <p:fltVal val="0"/>
                                          </p:val>
                                        </p:tav>
                                        <p:tav tm="100000">
                                          <p:val>
                                            <p:strVal val="#ppt_h"/>
                                          </p:val>
                                        </p:tav>
                                      </p:tavLst>
                                    </p:anim>
                                    <p:animEffect transition="in" filter="fade">
                                      <p:cBhvr>
                                        <p:cTn id="91" dur="500"/>
                                        <p:tgtEl>
                                          <p:spTgt spid="78"/>
                                        </p:tgtEl>
                                      </p:cBhvr>
                                    </p:animEffect>
                                  </p:childTnLst>
                                </p:cTn>
                              </p:par>
                            </p:childTnLst>
                          </p:cTn>
                        </p:par>
                        <p:par>
                          <p:cTn id="92" fill="hold">
                            <p:stCondLst>
                              <p:cond delay="10250"/>
                            </p:stCondLst>
                            <p:childTnLst>
                              <p:par>
                                <p:cTn id="93" presetID="22" presetClass="entr" presetSubtype="8" fill="hold"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1000"/>
                                        <p:tgtEl>
                                          <p:spTgt spid="79"/>
                                        </p:tgtEl>
                                      </p:cBhvr>
                                    </p:animEffect>
                                  </p:childTnLst>
                                </p:cTn>
                              </p:par>
                            </p:childTnLst>
                          </p:cTn>
                        </p:par>
                        <p:par>
                          <p:cTn id="96" fill="hold">
                            <p:stCondLst>
                              <p:cond delay="11250"/>
                            </p:stCondLst>
                            <p:childTnLst>
                              <p:par>
                                <p:cTn id="97" presetID="22" presetClass="entr" presetSubtype="4"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250"/>
                                        <p:tgtEl>
                                          <p:spTgt spid="19"/>
                                        </p:tgtEl>
                                      </p:cBhvr>
                                    </p:animEffect>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00"/>
                                        <p:tgtEl>
                                          <p:spTgt spid="20"/>
                                        </p:tgtEl>
                                      </p:cBhvr>
                                    </p:animEffect>
                                  </p:childTnLst>
                                </p:cTn>
                              </p:par>
                            </p:childTnLst>
                          </p:cTn>
                        </p:par>
                        <p:par>
                          <p:cTn id="104" fill="hold">
                            <p:stCondLst>
                              <p:cond delay="12000"/>
                            </p:stCondLst>
                            <p:childTnLst>
                              <p:par>
                                <p:cTn id="105" presetID="53" presetClass="entr" presetSubtype="16" fill="hold" grpId="0"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500" fill="hold"/>
                                        <p:tgtEl>
                                          <p:spTgt spid="30"/>
                                        </p:tgtEl>
                                        <p:attrNameLst>
                                          <p:attrName>ppt_w</p:attrName>
                                        </p:attrNameLst>
                                      </p:cBhvr>
                                      <p:tavLst>
                                        <p:tav tm="0">
                                          <p:val>
                                            <p:fltVal val="0"/>
                                          </p:val>
                                        </p:tav>
                                        <p:tav tm="100000">
                                          <p:val>
                                            <p:strVal val="#ppt_w"/>
                                          </p:val>
                                        </p:tav>
                                      </p:tavLst>
                                    </p:anim>
                                    <p:anim calcmode="lin" valueType="num">
                                      <p:cBhvr>
                                        <p:cTn id="108" dur="500" fill="hold"/>
                                        <p:tgtEl>
                                          <p:spTgt spid="30"/>
                                        </p:tgtEl>
                                        <p:attrNameLst>
                                          <p:attrName>ppt_h</p:attrName>
                                        </p:attrNameLst>
                                      </p:cBhvr>
                                      <p:tavLst>
                                        <p:tav tm="0">
                                          <p:val>
                                            <p:fltVal val="0"/>
                                          </p:val>
                                        </p:tav>
                                        <p:tav tm="100000">
                                          <p:val>
                                            <p:strVal val="#ppt_h"/>
                                          </p:val>
                                        </p:tav>
                                      </p:tavLst>
                                    </p:anim>
                                    <p:animEffect transition="in" filter="fade">
                                      <p:cBhvr>
                                        <p:cTn id="109" dur="500"/>
                                        <p:tgtEl>
                                          <p:spTgt spid="30"/>
                                        </p:tgtEl>
                                      </p:cBhvr>
                                    </p:animEffect>
                                  </p:childTnLst>
                                </p:cTn>
                              </p:par>
                            </p:childTnLst>
                          </p:cTn>
                        </p:par>
                        <p:par>
                          <p:cTn id="110" fill="hold">
                            <p:stCondLst>
                              <p:cond delay="12500"/>
                            </p:stCondLst>
                            <p:childTnLst>
                              <p:par>
                                <p:cTn id="111" presetID="53" presetClass="entr" presetSubtype="16"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 calcmode="lin" valueType="num">
                                      <p:cBhvr>
                                        <p:cTn id="113" dur="500" fill="hold"/>
                                        <p:tgtEl>
                                          <p:spTgt spid="82"/>
                                        </p:tgtEl>
                                        <p:attrNameLst>
                                          <p:attrName>ppt_w</p:attrName>
                                        </p:attrNameLst>
                                      </p:cBhvr>
                                      <p:tavLst>
                                        <p:tav tm="0">
                                          <p:val>
                                            <p:fltVal val="0"/>
                                          </p:val>
                                        </p:tav>
                                        <p:tav tm="100000">
                                          <p:val>
                                            <p:strVal val="#ppt_w"/>
                                          </p:val>
                                        </p:tav>
                                      </p:tavLst>
                                    </p:anim>
                                    <p:anim calcmode="lin" valueType="num">
                                      <p:cBhvr>
                                        <p:cTn id="114" dur="500" fill="hold"/>
                                        <p:tgtEl>
                                          <p:spTgt spid="82"/>
                                        </p:tgtEl>
                                        <p:attrNameLst>
                                          <p:attrName>ppt_h</p:attrName>
                                        </p:attrNameLst>
                                      </p:cBhvr>
                                      <p:tavLst>
                                        <p:tav tm="0">
                                          <p:val>
                                            <p:fltVal val="0"/>
                                          </p:val>
                                        </p:tav>
                                        <p:tav tm="100000">
                                          <p:val>
                                            <p:strVal val="#ppt_h"/>
                                          </p:val>
                                        </p:tav>
                                      </p:tavLst>
                                    </p:anim>
                                    <p:animEffect transition="in" filter="fade">
                                      <p:cBhvr>
                                        <p:cTn id="115" dur="500"/>
                                        <p:tgtEl>
                                          <p:spTgt spid="82"/>
                                        </p:tgtEl>
                                      </p:cBhvr>
                                    </p:animEffect>
                                  </p:childTnLst>
                                </p:cTn>
                              </p:par>
                            </p:childTnLst>
                          </p:cTn>
                        </p:par>
                        <p:par>
                          <p:cTn id="116" fill="hold">
                            <p:stCondLst>
                              <p:cond delay="13000"/>
                            </p:stCondLst>
                            <p:childTnLst>
                              <p:par>
                                <p:cTn id="117" presetID="22" presetClass="entr" presetSubtype="8" fill="hold" nodeType="after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wipe(left)">
                                      <p:cBhvr>
                                        <p:cTn id="119"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2476</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460</cp:revision>
  <dcterms:created xsi:type="dcterms:W3CDTF">2015-12-31T02:20:12Z</dcterms:created>
  <dcterms:modified xsi:type="dcterms:W3CDTF">2016-09-15T18:45:34Z</dcterms:modified>
</cp:coreProperties>
</file>