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p:nvGrpSpPr>
        <p:grpSpPr>
          <a:xfrm>
            <a:off x="127357" y="-21594"/>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3" name="TextBox 42"/>
          <p:cNvSpPr txBox="1"/>
          <p:nvPr/>
        </p:nvSpPr>
        <p:spPr>
          <a:xfrm>
            <a:off x="1389791" y="5651111"/>
            <a:ext cx="9389012" cy="874085"/>
          </a:xfrm>
          <a:prstGeom prst="rect">
            <a:avLst/>
          </a:prstGeom>
          <a:noFill/>
        </p:spPr>
        <p:txBody>
          <a:bodyPr wrap="square" rtlCol="0">
            <a:spAutoFit/>
          </a:bodyPr>
          <a:lstStyle/>
          <a:p>
            <a:pPr algn="ctr"/>
            <a:r>
              <a:rPr lang="en-US"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41360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2463</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454</cp:revision>
  <dcterms:created xsi:type="dcterms:W3CDTF">2015-12-31T02:20:12Z</dcterms:created>
  <dcterms:modified xsi:type="dcterms:W3CDTF">2016-09-15T18:32:04Z</dcterms:modified>
</cp:coreProperties>
</file>