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14" y="4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87952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bwMode="auto">
          <a:xfrm>
            <a:off x="-15240" y="1194955"/>
            <a:ext cx="12207240" cy="5444836"/>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8" name="Freeform 23"/>
          <p:cNvSpPr>
            <a:spLocks/>
          </p:cNvSpPr>
          <p:nvPr/>
        </p:nvSpPr>
        <p:spPr bwMode="auto">
          <a:xfrm>
            <a:off x="9497045"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24"/>
          <p:cNvSpPr>
            <a:spLocks/>
          </p:cNvSpPr>
          <p:nvPr/>
        </p:nvSpPr>
        <p:spPr bwMode="auto">
          <a:xfrm>
            <a:off x="9527883"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25"/>
          <p:cNvSpPr>
            <a:spLocks/>
          </p:cNvSpPr>
          <p:nvPr/>
        </p:nvSpPr>
        <p:spPr bwMode="auto">
          <a:xfrm>
            <a:off x="9527883"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26"/>
          <p:cNvSpPr>
            <a:spLocks noEditPoints="1"/>
          </p:cNvSpPr>
          <p:nvPr/>
        </p:nvSpPr>
        <p:spPr bwMode="auto">
          <a:xfrm>
            <a:off x="8886488"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chemeClr val="accent6">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7"/>
          <p:cNvSpPr>
            <a:spLocks/>
          </p:cNvSpPr>
          <p:nvPr/>
        </p:nvSpPr>
        <p:spPr bwMode="auto">
          <a:xfrm>
            <a:off x="9379869"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3" name="Freeform 28"/>
          <p:cNvSpPr>
            <a:spLocks/>
          </p:cNvSpPr>
          <p:nvPr/>
        </p:nvSpPr>
        <p:spPr bwMode="auto">
          <a:xfrm>
            <a:off x="9527883"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4" name="TextBox 183"/>
          <p:cNvSpPr txBox="1"/>
          <p:nvPr/>
        </p:nvSpPr>
        <p:spPr>
          <a:xfrm>
            <a:off x="9371470"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85" name="TextBox 184"/>
          <p:cNvSpPr txBox="1"/>
          <p:nvPr/>
        </p:nvSpPr>
        <p:spPr>
          <a:xfrm>
            <a:off x="9800889"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87”</a:t>
            </a:r>
          </a:p>
        </p:txBody>
      </p:sp>
      <p:grpSp>
        <p:nvGrpSpPr>
          <p:cNvPr id="187" name="Group 186"/>
          <p:cNvGrpSpPr/>
          <p:nvPr/>
        </p:nvGrpSpPr>
        <p:grpSpPr>
          <a:xfrm>
            <a:off x="9490879" y="2201280"/>
            <a:ext cx="1159445" cy="24385"/>
            <a:chOff x="1442591" y="2221516"/>
            <a:chExt cx="1159445" cy="24385"/>
          </a:xfrm>
          <a:solidFill>
            <a:schemeClr val="bg2">
              <a:lumMod val="75000"/>
            </a:schemeClr>
          </a:solidFill>
        </p:grpSpPr>
        <p:sp>
          <p:nvSpPr>
            <p:cNvPr id="188"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61" name="Freeform 23"/>
          <p:cNvSpPr>
            <a:spLocks/>
          </p:cNvSpPr>
          <p:nvPr/>
        </p:nvSpPr>
        <p:spPr bwMode="auto">
          <a:xfrm>
            <a:off x="6843120"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24"/>
          <p:cNvSpPr>
            <a:spLocks/>
          </p:cNvSpPr>
          <p:nvPr/>
        </p:nvSpPr>
        <p:spPr bwMode="auto">
          <a:xfrm>
            <a:off x="6873958"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25"/>
          <p:cNvSpPr>
            <a:spLocks/>
          </p:cNvSpPr>
          <p:nvPr/>
        </p:nvSpPr>
        <p:spPr bwMode="auto">
          <a:xfrm>
            <a:off x="6873958"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26"/>
          <p:cNvSpPr>
            <a:spLocks noEditPoints="1"/>
          </p:cNvSpPr>
          <p:nvPr/>
        </p:nvSpPr>
        <p:spPr bwMode="auto">
          <a:xfrm>
            <a:off x="6232563"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A5A5A5"/>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5" name="Freeform 27"/>
          <p:cNvSpPr>
            <a:spLocks/>
          </p:cNvSpPr>
          <p:nvPr/>
        </p:nvSpPr>
        <p:spPr bwMode="auto">
          <a:xfrm>
            <a:off x="6725944"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28"/>
          <p:cNvSpPr>
            <a:spLocks/>
          </p:cNvSpPr>
          <p:nvPr/>
        </p:nvSpPr>
        <p:spPr bwMode="auto">
          <a:xfrm>
            <a:off x="6873958"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TextBox 166"/>
          <p:cNvSpPr txBox="1"/>
          <p:nvPr/>
        </p:nvSpPr>
        <p:spPr>
          <a:xfrm>
            <a:off x="6717545"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68" name="TextBox 167"/>
          <p:cNvSpPr txBox="1"/>
          <p:nvPr/>
        </p:nvSpPr>
        <p:spPr>
          <a:xfrm>
            <a:off x="7146964"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1969</a:t>
            </a:r>
          </a:p>
        </p:txBody>
      </p:sp>
      <p:grpSp>
        <p:nvGrpSpPr>
          <p:cNvPr id="170" name="Group 169"/>
          <p:cNvGrpSpPr/>
          <p:nvPr/>
        </p:nvGrpSpPr>
        <p:grpSpPr>
          <a:xfrm>
            <a:off x="6836954" y="2201280"/>
            <a:ext cx="1159445" cy="24385"/>
            <a:chOff x="1442591" y="2221516"/>
            <a:chExt cx="1159445" cy="24385"/>
          </a:xfrm>
          <a:solidFill>
            <a:schemeClr val="bg2">
              <a:lumMod val="75000"/>
            </a:schemeClr>
          </a:solidFill>
        </p:grpSpPr>
        <p:sp>
          <p:nvSpPr>
            <p:cNvPr id="17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4" name="Freeform 23"/>
          <p:cNvSpPr>
            <a:spLocks/>
          </p:cNvSpPr>
          <p:nvPr/>
        </p:nvSpPr>
        <p:spPr bwMode="auto">
          <a:xfrm>
            <a:off x="4141314" y="1746269"/>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24"/>
          <p:cNvSpPr>
            <a:spLocks/>
          </p:cNvSpPr>
          <p:nvPr/>
        </p:nvSpPr>
        <p:spPr bwMode="auto">
          <a:xfrm>
            <a:off x="4172152" y="1721965"/>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25"/>
          <p:cNvSpPr>
            <a:spLocks/>
          </p:cNvSpPr>
          <p:nvPr/>
        </p:nvSpPr>
        <p:spPr bwMode="auto">
          <a:xfrm>
            <a:off x="4172152" y="2221147"/>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26"/>
          <p:cNvSpPr>
            <a:spLocks noEditPoints="1"/>
          </p:cNvSpPr>
          <p:nvPr/>
        </p:nvSpPr>
        <p:spPr bwMode="auto">
          <a:xfrm>
            <a:off x="3530757" y="2985888"/>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ED7D3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27"/>
          <p:cNvSpPr>
            <a:spLocks/>
          </p:cNvSpPr>
          <p:nvPr/>
        </p:nvSpPr>
        <p:spPr bwMode="auto">
          <a:xfrm>
            <a:off x="4024138" y="2979723"/>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rgbClr val="FF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28"/>
          <p:cNvSpPr>
            <a:spLocks/>
          </p:cNvSpPr>
          <p:nvPr/>
        </p:nvSpPr>
        <p:spPr bwMode="auto">
          <a:xfrm>
            <a:off x="4172152" y="2219875"/>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TextBox 149"/>
          <p:cNvSpPr txBox="1"/>
          <p:nvPr/>
        </p:nvSpPr>
        <p:spPr>
          <a:xfrm>
            <a:off x="4015739" y="3582331"/>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151" name="TextBox 150"/>
          <p:cNvSpPr txBox="1"/>
          <p:nvPr/>
        </p:nvSpPr>
        <p:spPr>
          <a:xfrm>
            <a:off x="4445158" y="2363131"/>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46%</a:t>
            </a:r>
          </a:p>
        </p:txBody>
      </p:sp>
      <p:grpSp>
        <p:nvGrpSpPr>
          <p:cNvPr id="153" name="Group 152"/>
          <p:cNvGrpSpPr/>
          <p:nvPr/>
        </p:nvGrpSpPr>
        <p:grpSpPr>
          <a:xfrm>
            <a:off x="4135148" y="2201280"/>
            <a:ext cx="1159445" cy="24385"/>
            <a:chOff x="1442591" y="2221516"/>
            <a:chExt cx="1159445" cy="24385"/>
          </a:xfrm>
          <a:solidFill>
            <a:schemeClr val="bg2">
              <a:lumMod val="75000"/>
            </a:schemeClr>
          </a:solidFill>
        </p:grpSpPr>
        <p:sp>
          <p:nvSpPr>
            <p:cNvPr id="154"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 name="Freeform 23"/>
          <p:cNvSpPr>
            <a:spLocks/>
          </p:cNvSpPr>
          <p:nvPr/>
        </p:nvSpPr>
        <p:spPr bwMode="auto">
          <a:xfrm>
            <a:off x="1448757" y="1766505"/>
            <a:ext cx="1122441" cy="468712"/>
          </a:xfrm>
          <a:custGeom>
            <a:avLst/>
            <a:gdLst/>
            <a:ahLst/>
            <a:cxnLst>
              <a:cxn ang="0">
                <a:pos x="182" y="76"/>
              </a:cxn>
              <a:cxn ang="0">
                <a:pos x="5" y="76"/>
              </a:cxn>
              <a:cxn ang="0">
                <a:pos x="0" y="13"/>
              </a:cxn>
              <a:cxn ang="0">
                <a:pos x="182" y="0"/>
              </a:cxn>
              <a:cxn ang="0">
                <a:pos x="182" y="76"/>
              </a:cxn>
            </a:cxnLst>
            <a:rect l="0" t="0" r="r" b="b"/>
            <a:pathLst>
              <a:path w="182" h="76">
                <a:moveTo>
                  <a:pt x="182" y="76"/>
                </a:moveTo>
                <a:lnTo>
                  <a:pt x="5" y="76"/>
                </a:lnTo>
                <a:lnTo>
                  <a:pt x="0" y="13"/>
                </a:lnTo>
                <a:lnTo>
                  <a:pt x="182" y="0"/>
                </a:lnTo>
                <a:lnTo>
                  <a:pt x="182" y="76"/>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4"/>
          <p:cNvSpPr>
            <a:spLocks/>
          </p:cNvSpPr>
          <p:nvPr/>
        </p:nvSpPr>
        <p:spPr bwMode="auto">
          <a:xfrm>
            <a:off x="1479595" y="1742201"/>
            <a:ext cx="1091607" cy="499551"/>
          </a:xfrm>
          <a:custGeom>
            <a:avLst/>
            <a:gdLst/>
            <a:ahLst/>
            <a:cxnLst>
              <a:cxn ang="0">
                <a:pos x="177" y="81"/>
              </a:cxn>
              <a:cxn ang="0">
                <a:pos x="0" y="81"/>
              </a:cxn>
              <a:cxn ang="0">
                <a:pos x="0" y="5"/>
              </a:cxn>
              <a:cxn ang="0">
                <a:pos x="177" y="0"/>
              </a:cxn>
              <a:cxn ang="0">
                <a:pos x="177" y="81"/>
              </a:cxn>
            </a:cxnLst>
            <a:rect l="0" t="0" r="r" b="b"/>
            <a:pathLst>
              <a:path w="177" h="81">
                <a:moveTo>
                  <a:pt x="177" y="81"/>
                </a:moveTo>
                <a:lnTo>
                  <a:pt x="0" y="81"/>
                </a:lnTo>
                <a:lnTo>
                  <a:pt x="0" y="5"/>
                </a:lnTo>
                <a:lnTo>
                  <a:pt x="177" y="0"/>
                </a:lnTo>
                <a:lnTo>
                  <a:pt x="177" y="81"/>
                </a:lnTo>
                <a:close/>
              </a:path>
            </a:pathLst>
          </a:custGeom>
          <a:gradFill>
            <a:gsLst>
              <a:gs pos="0">
                <a:schemeClr val="bg1">
                  <a:lumMod val="85000"/>
                </a:schemeClr>
              </a:gs>
              <a:gs pos="0">
                <a:schemeClr val="bg1">
                  <a:lumMod val="75000"/>
                </a:schemeClr>
              </a:gs>
              <a:gs pos="5000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25"/>
          <p:cNvSpPr>
            <a:spLocks/>
          </p:cNvSpPr>
          <p:nvPr/>
        </p:nvSpPr>
        <p:spPr bwMode="auto">
          <a:xfrm>
            <a:off x="1479595" y="2241383"/>
            <a:ext cx="228191" cy="1190284"/>
          </a:xfrm>
          <a:custGeom>
            <a:avLst/>
            <a:gdLst/>
            <a:ahLst/>
            <a:cxnLst>
              <a:cxn ang="0">
                <a:pos x="17" y="213"/>
              </a:cxn>
              <a:cxn ang="0">
                <a:pos x="1" y="0"/>
              </a:cxn>
              <a:cxn ang="0">
                <a:pos x="1" y="0"/>
              </a:cxn>
              <a:cxn ang="0">
                <a:pos x="17" y="213"/>
              </a:cxn>
            </a:cxnLst>
            <a:rect l="0" t="0" r="r" b="b"/>
            <a:pathLst>
              <a:path w="50" h="260">
                <a:moveTo>
                  <a:pt x="17" y="213"/>
                </a:moveTo>
                <a:cubicBezTo>
                  <a:pt x="50" y="260"/>
                  <a:pt x="21" y="53"/>
                  <a:pt x="1" y="0"/>
                </a:cubicBezTo>
                <a:cubicBezTo>
                  <a:pt x="1" y="0"/>
                  <a:pt x="1" y="0"/>
                  <a:pt x="1" y="0"/>
                </a:cubicBezTo>
                <a:cubicBezTo>
                  <a:pt x="0" y="23"/>
                  <a:pt x="2" y="197"/>
                  <a:pt x="17" y="213"/>
                </a:cubicBez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6"/>
          <p:cNvSpPr>
            <a:spLocks noEditPoints="1"/>
          </p:cNvSpPr>
          <p:nvPr/>
        </p:nvSpPr>
        <p:spPr bwMode="auto">
          <a:xfrm>
            <a:off x="838200" y="3006124"/>
            <a:ext cx="2559414" cy="3280986"/>
          </a:xfrm>
          <a:custGeom>
            <a:avLst/>
            <a:gdLst/>
            <a:ahLst/>
            <a:cxnLst>
              <a:cxn ang="0">
                <a:pos x="518" y="436"/>
              </a:cxn>
              <a:cxn ang="0">
                <a:pos x="465" y="436"/>
              </a:cxn>
              <a:cxn ang="0">
                <a:pos x="465" y="42"/>
              </a:cxn>
              <a:cxn ang="0">
                <a:pos x="423" y="0"/>
              </a:cxn>
              <a:cxn ang="0">
                <a:pos x="136" y="0"/>
              </a:cxn>
              <a:cxn ang="0">
                <a:pos x="94" y="42"/>
              </a:cxn>
              <a:cxn ang="0">
                <a:pos x="94" y="436"/>
              </a:cxn>
              <a:cxn ang="0">
                <a:pos x="40" y="436"/>
              </a:cxn>
              <a:cxn ang="0">
                <a:pos x="23" y="477"/>
              </a:cxn>
              <a:cxn ang="0">
                <a:pos x="238" y="692"/>
              </a:cxn>
              <a:cxn ang="0">
                <a:pos x="321" y="692"/>
              </a:cxn>
              <a:cxn ang="0">
                <a:pos x="536" y="477"/>
              </a:cxn>
              <a:cxn ang="0">
                <a:pos x="518" y="436"/>
              </a:cxn>
              <a:cxn ang="0">
                <a:pos x="125" y="66"/>
              </a:cxn>
              <a:cxn ang="0">
                <a:pos x="160" y="31"/>
              </a:cxn>
              <a:cxn ang="0">
                <a:pos x="398" y="31"/>
              </a:cxn>
              <a:cxn ang="0">
                <a:pos x="433" y="66"/>
              </a:cxn>
              <a:cxn ang="0">
                <a:pos x="433" y="82"/>
              </a:cxn>
              <a:cxn ang="0">
                <a:pos x="125" y="82"/>
              </a:cxn>
              <a:cxn ang="0">
                <a:pos x="125" y="66"/>
              </a:cxn>
            </a:cxnLst>
            <a:rect l="0" t="0" r="r" b="b"/>
            <a:pathLst>
              <a:path w="558" h="715">
                <a:moveTo>
                  <a:pt x="518" y="436"/>
                </a:moveTo>
                <a:cubicBezTo>
                  <a:pt x="465" y="436"/>
                  <a:pt x="465" y="436"/>
                  <a:pt x="465" y="436"/>
                </a:cubicBezTo>
                <a:cubicBezTo>
                  <a:pt x="465" y="42"/>
                  <a:pt x="465" y="42"/>
                  <a:pt x="465" y="42"/>
                </a:cubicBezTo>
                <a:cubicBezTo>
                  <a:pt x="465" y="19"/>
                  <a:pt x="446" y="0"/>
                  <a:pt x="423" y="0"/>
                </a:cubicBezTo>
                <a:cubicBezTo>
                  <a:pt x="136" y="0"/>
                  <a:pt x="136" y="0"/>
                  <a:pt x="136" y="0"/>
                </a:cubicBezTo>
                <a:cubicBezTo>
                  <a:pt x="112" y="0"/>
                  <a:pt x="94" y="19"/>
                  <a:pt x="94" y="42"/>
                </a:cubicBezTo>
                <a:cubicBezTo>
                  <a:pt x="94" y="436"/>
                  <a:pt x="94" y="436"/>
                  <a:pt x="94" y="436"/>
                </a:cubicBezTo>
                <a:cubicBezTo>
                  <a:pt x="40" y="436"/>
                  <a:pt x="40" y="436"/>
                  <a:pt x="40" y="436"/>
                </a:cubicBezTo>
                <a:cubicBezTo>
                  <a:pt x="8" y="436"/>
                  <a:pt x="0" y="454"/>
                  <a:pt x="23" y="477"/>
                </a:cubicBezTo>
                <a:cubicBezTo>
                  <a:pt x="238" y="692"/>
                  <a:pt x="238" y="692"/>
                  <a:pt x="238" y="692"/>
                </a:cubicBezTo>
                <a:cubicBezTo>
                  <a:pt x="260" y="715"/>
                  <a:pt x="298" y="715"/>
                  <a:pt x="321" y="692"/>
                </a:cubicBezTo>
                <a:cubicBezTo>
                  <a:pt x="536" y="477"/>
                  <a:pt x="536" y="477"/>
                  <a:pt x="536" y="477"/>
                </a:cubicBezTo>
                <a:cubicBezTo>
                  <a:pt x="558" y="454"/>
                  <a:pt x="551" y="436"/>
                  <a:pt x="518" y="436"/>
                </a:cubicBezTo>
                <a:close/>
                <a:moveTo>
                  <a:pt x="125" y="66"/>
                </a:moveTo>
                <a:cubicBezTo>
                  <a:pt x="125" y="46"/>
                  <a:pt x="141" y="31"/>
                  <a:pt x="160" y="31"/>
                </a:cubicBezTo>
                <a:cubicBezTo>
                  <a:pt x="398" y="31"/>
                  <a:pt x="398" y="31"/>
                  <a:pt x="398" y="31"/>
                </a:cubicBezTo>
                <a:cubicBezTo>
                  <a:pt x="417" y="31"/>
                  <a:pt x="433" y="46"/>
                  <a:pt x="433" y="66"/>
                </a:cubicBezTo>
                <a:cubicBezTo>
                  <a:pt x="433" y="82"/>
                  <a:pt x="433" y="82"/>
                  <a:pt x="433" y="82"/>
                </a:cubicBezTo>
                <a:cubicBezTo>
                  <a:pt x="125" y="82"/>
                  <a:pt x="125" y="82"/>
                  <a:pt x="125" y="82"/>
                </a:cubicBezTo>
                <a:lnTo>
                  <a:pt x="125" y="66"/>
                </a:lnTo>
                <a:close/>
              </a:path>
            </a:pathLst>
          </a:custGeom>
          <a:solidFill>
            <a:srgbClr val="00B0F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1331581" y="2999959"/>
            <a:ext cx="2078368" cy="3163810"/>
          </a:xfrm>
          <a:custGeom>
            <a:avLst/>
            <a:gdLst/>
            <a:ahLst/>
            <a:cxnLst>
              <a:cxn ang="0">
                <a:pos x="414" y="435"/>
              </a:cxn>
              <a:cxn ang="0">
                <a:pos x="361" y="435"/>
              </a:cxn>
              <a:cxn ang="0">
                <a:pos x="361" y="42"/>
              </a:cxn>
              <a:cxn ang="0">
                <a:pos x="319" y="0"/>
              </a:cxn>
              <a:cxn ang="0">
                <a:pos x="31" y="0"/>
              </a:cxn>
              <a:cxn ang="0">
                <a:pos x="0" y="14"/>
              </a:cxn>
              <a:cxn ang="0">
                <a:pos x="28" y="3"/>
              </a:cxn>
              <a:cxn ang="0">
                <a:pos x="315" y="3"/>
              </a:cxn>
              <a:cxn ang="0">
                <a:pos x="357" y="45"/>
              </a:cxn>
              <a:cxn ang="0">
                <a:pos x="357" y="439"/>
              </a:cxn>
              <a:cxn ang="0">
                <a:pos x="411" y="439"/>
              </a:cxn>
              <a:cxn ang="0">
                <a:pos x="428" y="480"/>
              </a:cxn>
              <a:cxn ang="0">
                <a:pos x="217" y="691"/>
              </a:cxn>
              <a:cxn ang="0">
                <a:pos x="217" y="691"/>
              </a:cxn>
              <a:cxn ang="0">
                <a:pos x="432" y="477"/>
              </a:cxn>
              <a:cxn ang="0">
                <a:pos x="414" y="435"/>
              </a:cxn>
            </a:cxnLst>
            <a:rect l="0" t="0" r="r" b="b"/>
            <a:pathLst>
              <a:path w="454" h="691">
                <a:moveTo>
                  <a:pt x="414" y="435"/>
                </a:moveTo>
                <a:cubicBezTo>
                  <a:pt x="361" y="435"/>
                  <a:pt x="361" y="435"/>
                  <a:pt x="361" y="435"/>
                </a:cubicBezTo>
                <a:cubicBezTo>
                  <a:pt x="361" y="42"/>
                  <a:pt x="361" y="42"/>
                  <a:pt x="361" y="42"/>
                </a:cubicBezTo>
                <a:cubicBezTo>
                  <a:pt x="361" y="19"/>
                  <a:pt x="342" y="0"/>
                  <a:pt x="319" y="0"/>
                </a:cubicBezTo>
                <a:cubicBezTo>
                  <a:pt x="31" y="0"/>
                  <a:pt x="31" y="0"/>
                  <a:pt x="31" y="0"/>
                </a:cubicBezTo>
                <a:cubicBezTo>
                  <a:pt x="19" y="0"/>
                  <a:pt x="8" y="5"/>
                  <a:pt x="0" y="14"/>
                </a:cubicBezTo>
                <a:cubicBezTo>
                  <a:pt x="8" y="7"/>
                  <a:pt x="17" y="3"/>
                  <a:pt x="28" y="3"/>
                </a:cubicBezTo>
                <a:cubicBezTo>
                  <a:pt x="315" y="3"/>
                  <a:pt x="315" y="3"/>
                  <a:pt x="315" y="3"/>
                </a:cubicBezTo>
                <a:cubicBezTo>
                  <a:pt x="338" y="3"/>
                  <a:pt x="357" y="22"/>
                  <a:pt x="357" y="45"/>
                </a:cubicBezTo>
                <a:cubicBezTo>
                  <a:pt x="357" y="439"/>
                  <a:pt x="357" y="439"/>
                  <a:pt x="357" y="439"/>
                </a:cubicBezTo>
                <a:cubicBezTo>
                  <a:pt x="411" y="439"/>
                  <a:pt x="411" y="439"/>
                  <a:pt x="411" y="439"/>
                </a:cubicBezTo>
                <a:cubicBezTo>
                  <a:pt x="443" y="439"/>
                  <a:pt x="451" y="457"/>
                  <a:pt x="428" y="480"/>
                </a:cubicBezTo>
                <a:cubicBezTo>
                  <a:pt x="217" y="691"/>
                  <a:pt x="217" y="691"/>
                  <a:pt x="217" y="691"/>
                </a:cubicBezTo>
                <a:cubicBezTo>
                  <a:pt x="217" y="691"/>
                  <a:pt x="217" y="691"/>
                  <a:pt x="217" y="691"/>
                </a:cubicBezTo>
                <a:cubicBezTo>
                  <a:pt x="432" y="477"/>
                  <a:pt x="432" y="477"/>
                  <a:pt x="432" y="477"/>
                </a:cubicBezTo>
                <a:cubicBezTo>
                  <a:pt x="454" y="454"/>
                  <a:pt x="447" y="435"/>
                  <a:pt x="414" y="435"/>
                </a:cubicBez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28"/>
          <p:cNvSpPr>
            <a:spLocks/>
          </p:cNvSpPr>
          <p:nvPr/>
        </p:nvSpPr>
        <p:spPr bwMode="auto">
          <a:xfrm>
            <a:off x="1479595" y="2240111"/>
            <a:ext cx="1214952" cy="1048435"/>
          </a:xfrm>
          <a:custGeom>
            <a:avLst/>
            <a:gdLst/>
            <a:ahLst/>
            <a:cxnLst>
              <a:cxn ang="0">
                <a:pos x="237" y="0"/>
              </a:cxn>
              <a:cxn ang="0">
                <a:pos x="236" y="0"/>
              </a:cxn>
              <a:cxn ang="0">
                <a:pos x="235" y="0"/>
              </a:cxn>
              <a:cxn ang="0">
                <a:pos x="0" y="0"/>
              </a:cxn>
              <a:cxn ang="0">
                <a:pos x="27" y="200"/>
              </a:cxn>
              <a:cxn ang="0">
                <a:pos x="14" y="210"/>
              </a:cxn>
              <a:cxn ang="0">
                <a:pos x="37" y="225"/>
              </a:cxn>
              <a:cxn ang="0">
                <a:pos x="240" y="220"/>
              </a:cxn>
              <a:cxn ang="0">
                <a:pos x="263" y="182"/>
              </a:cxn>
              <a:cxn ang="0">
                <a:pos x="237" y="0"/>
              </a:cxn>
            </a:cxnLst>
            <a:rect l="0" t="0" r="r" b="b"/>
            <a:pathLst>
              <a:path w="264" h="229">
                <a:moveTo>
                  <a:pt x="237" y="0"/>
                </a:moveTo>
                <a:cubicBezTo>
                  <a:pt x="236" y="0"/>
                  <a:pt x="236" y="0"/>
                  <a:pt x="236" y="0"/>
                </a:cubicBezTo>
                <a:cubicBezTo>
                  <a:pt x="235" y="0"/>
                  <a:pt x="235" y="0"/>
                  <a:pt x="235" y="0"/>
                </a:cubicBezTo>
                <a:cubicBezTo>
                  <a:pt x="0" y="0"/>
                  <a:pt x="0" y="0"/>
                  <a:pt x="0" y="0"/>
                </a:cubicBezTo>
                <a:cubicBezTo>
                  <a:pt x="5" y="21"/>
                  <a:pt x="31" y="151"/>
                  <a:pt x="27" y="200"/>
                </a:cubicBezTo>
                <a:cubicBezTo>
                  <a:pt x="24" y="229"/>
                  <a:pt x="20" y="214"/>
                  <a:pt x="14" y="210"/>
                </a:cubicBezTo>
                <a:cubicBezTo>
                  <a:pt x="14" y="210"/>
                  <a:pt x="17" y="226"/>
                  <a:pt x="37" y="225"/>
                </a:cubicBezTo>
                <a:cubicBezTo>
                  <a:pt x="42" y="224"/>
                  <a:pt x="183" y="220"/>
                  <a:pt x="240" y="220"/>
                </a:cubicBezTo>
                <a:cubicBezTo>
                  <a:pt x="254" y="220"/>
                  <a:pt x="264" y="197"/>
                  <a:pt x="263" y="182"/>
                </a:cubicBezTo>
                <a:cubicBezTo>
                  <a:pt x="263" y="109"/>
                  <a:pt x="242" y="19"/>
                  <a:pt x="237" y="0"/>
                </a:cubicBezTo>
                <a:close/>
              </a:path>
            </a:pathLst>
          </a:custGeom>
          <a:gradFill>
            <a:gsLst>
              <a:gs pos="0">
                <a:schemeClr val="bg1">
                  <a:lumMod val="75000"/>
                </a:schemeClr>
              </a:gs>
              <a:gs pos="50000">
                <a:schemeClr val="bg1">
                  <a:lumMod val="75000"/>
                </a:schemeClr>
              </a:gs>
              <a:gs pos="100000">
                <a:schemeClr val="bg1">
                  <a:lumMod val="8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1323182" y="3602567"/>
            <a:ext cx="16017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a:t>
            </a:r>
          </a:p>
        </p:txBody>
      </p:sp>
      <p:sp>
        <p:nvSpPr>
          <p:cNvPr id="61" name="TextBox 60"/>
          <p:cNvSpPr txBox="1"/>
          <p:nvPr/>
        </p:nvSpPr>
        <p:spPr>
          <a:xfrm>
            <a:off x="1752601" y="2383367"/>
            <a:ext cx="762383" cy="508000"/>
          </a:xfrm>
          <a:prstGeom prst="rect">
            <a:avLst/>
          </a:prstGeom>
          <a:noFill/>
          <a:ln>
            <a:noFill/>
          </a:ln>
        </p:spPr>
        <p:txBody>
          <a:bodyPr wrap="none" rtlCol="0" anchor="ctr" anchorCtr="1">
            <a:noAutofit/>
          </a:bodyPr>
          <a:lstStyle/>
          <a:p>
            <a:pPr algn="ctr"/>
            <a:r>
              <a:rPr lang="en-US" sz="2400" b="1" dirty="0">
                <a:solidFill>
                  <a:schemeClr val="tx1">
                    <a:lumMod val="75000"/>
                    <a:lumOff val="25000"/>
                  </a:schemeClr>
                </a:solidFill>
              </a:rPr>
              <a:t>$128</a:t>
            </a:r>
          </a:p>
        </p:txBody>
      </p:sp>
      <p:grpSp>
        <p:nvGrpSpPr>
          <p:cNvPr id="96" name="Group 95"/>
          <p:cNvGrpSpPr/>
          <p:nvPr/>
        </p:nvGrpSpPr>
        <p:grpSpPr>
          <a:xfrm>
            <a:off x="127357" y="-21594"/>
            <a:ext cx="2524868" cy="613385"/>
            <a:chOff x="127357" y="-6354"/>
            <a:chExt cx="2524868" cy="613385"/>
          </a:xfrm>
        </p:grpSpPr>
        <p:sp>
          <p:nvSpPr>
            <p:cNvPr id="97" name="Round Same Side Corner Rectangle 96"/>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98" name="TextBox 9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37" name="Freeform 236"/>
          <p:cNvSpPr>
            <a:spLocks noChangeAspect="1" noEditPoints="1"/>
          </p:cNvSpPr>
          <p:nvPr/>
        </p:nvSpPr>
        <p:spPr bwMode="auto">
          <a:xfrm>
            <a:off x="1835532" y="5370295"/>
            <a:ext cx="548640" cy="54864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8" name="Group 27"/>
          <p:cNvGrpSpPr/>
          <p:nvPr/>
        </p:nvGrpSpPr>
        <p:grpSpPr>
          <a:xfrm>
            <a:off x="1442591" y="2221516"/>
            <a:ext cx="1159445" cy="24385"/>
            <a:chOff x="1442591" y="2221516"/>
            <a:chExt cx="1159445" cy="24385"/>
          </a:xfrm>
          <a:solidFill>
            <a:schemeClr val="bg2">
              <a:lumMod val="75000"/>
            </a:schemeClr>
          </a:solidFill>
        </p:grpSpPr>
        <p:sp>
          <p:nvSpPr>
            <p:cNvPr id="11" name="Freeform 29"/>
            <p:cNvSpPr>
              <a:spLocks/>
            </p:cNvSpPr>
            <p:nvPr/>
          </p:nvSpPr>
          <p:spPr bwMode="auto">
            <a:xfrm>
              <a:off x="24786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30"/>
            <p:cNvSpPr>
              <a:spLocks/>
            </p:cNvSpPr>
            <p:nvPr/>
          </p:nvSpPr>
          <p:spPr bwMode="auto">
            <a:xfrm>
              <a:off x="230806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31"/>
            <p:cNvSpPr>
              <a:spLocks/>
            </p:cNvSpPr>
            <p:nvPr/>
          </p:nvSpPr>
          <p:spPr bwMode="auto">
            <a:xfrm>
              <a:off x="2131269"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32"/>
            <p:cNvSpPr>
              <a:spLocks/>
            </p:cNvSpPr>
            <p:nvPr/>
          </p:nvSpPr>
          <p:spPr bwMode="auto">
            <a:xfrm>
              <a:off x="196064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3"/>
            <p:cNvSpPr>
              <a:spLocks/>
            </p:cNvSpPr>
            <p:nvPr/>
          </p:nvSpPr>
          <p:spPr bwMode="auto">
            <a:xfrm>
              <a:off x="1790013" y="2221516"/>
              <a:ext cx="123345" cy="24385"/>
            </a:xfrm>
            <a:custGeom>
              <a:avLst/>
              <a:gdLst/>
              <a:ahLst/>
              <a:cxnLst>
                <a:cxn ang="0">
                  <a:pos x="2" y="0"/>
                </a:cxn>
                <a:cxn ang="0">
                  <a:pos x="25" y="0"/>
                </a:cxn>
                <a:cxn ang="0">
                  <a:pos x="27" y="1"/>
                </a:cxn>
                <a:cxn ang="0">
                  <a:pos x="25" y="3"/>
                </a:cxn>
                <a:cxn ang="0">
                  <a:pos x="2" y="3"/>
                </a:cxn>
                <a:cxn ang="0">
                  <a:pos x="0" y="1"/>
                </a:cxn>
                <a:cxn ang="0">
                  <a:pos x="2" y="0"/>
                </a:cxn>
              </a:cxnLst>
              <a:rect l="0" t="0" r="r" b="b"/>
              <a:pathLst>
                <a:path w="27" h="3">
                  <a:moveTo>
                    <a:pt x="2" y="0"/>
                  </a:moveTo>
                  <a:cubicBezTo>
                    <a:pt x="25" y="0"/>
                    <a:pt x="25" y="0"/>
                    <a:pt x="25" y="0"/>
                  </a:cubicBezTo>
                  <a:cubicBezTo>
                    <a:pt x="27" y="0"/>
                    <a:pt x="27" y="0"/>
                    <a:pt x="27" y="1"/>
                  </a:cubicBezTo>
                  <a:cubicBezTo>
                    <a:pt x="27" y="2"/>
                    <a:pt x="27" y="3"/>
                    <a:pt x="25"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4"/>
            <p:cNvSpPr>
              <a:spLocks/>
            </p:cNvSpPr>
            <p:nvPr/>
          </p:nvSpPr>
          <p:spPr bwMode="auto">
            <a:xfrm>
              <a:off x="1613220" y="2221516"/>
              <a:ext cx="129514"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5"/>
            <p:cNvSpPr>
              <a:spLocks/>
            </p:cNvSpPr>
            <p:nvPr/>
          </p:nvSpPr>
          <p:spPr bwMode="auto">
            <a:xfrm>
              <a:off x="1442591" y="2221516"/>
              <a:ext cx="123345" cy="24385"/>
            </a:xfrm>
            <a:custGeom>
              <a:avLst/>
              <a:gdLst/>
              <a:ahLst/>
              <a:cxnLst>
                <a:cxn ang="0">
                  <a:pos x="2" y="0"/>
                </a:cxn>
                <a:cxn ang="0">
                  <a:pos x="26" y="0"/>
                </a:cxn>
                <a:cxn ang="0">
                  <a:pos x="28" y="1"/>
                </a:cxn>
                <a:cxn ang="0">
                  <a:pos x="26" y="3"/>
                </a:cxn>
                <a:cxn ang="0">
                  <a:pos x="2" y="3"/>
                </a:cxn>
                <a:cxn ang="0">
                  <a:pos x="0" y="1"/>
                </a:cxn>
                <a:cxn ang="0">
                  <a:pos x="2" y="0"/>
                </a:cxn>
              </a:cxnLst>
              <a:rect l="0" t="0" r="r" b="b"/>
              <a:pathLst>
                <a:path w="28" h="3">
                  <a:moveTo>
                    <a:pt x="2" y="0"/>
                  </a:moveTo>
                  <a:cubicBezTo>
                    <a:pt x="26" y="0"/>
                    <a:pt x="26" y="0"/>
                    <a:pt x="26" y="0"/>
                  </a:cubicBezTo>
                  <a:cubicBezTo>
                    <a:pt x="27" y="0"/>
                    <a:pt x="28" y="0"/>
                    <a:pt x="28" y="1"/>
                  </a:cubicBezTo>
                  <a:cubicBezTo>
                    <a:pt x="28" y="2"/>
                    <a:pt x="27" y="3"/>
                    <a:pt x="26" y="3"/>
                  </a:cubicBezTo>
                  <a:cubicBezTo>
                    <a:pt x="2" y="3"/>
                    <a:pt x="2" y="3"/>
                    <a:pt x="2" y="3"/>
                  </a:cubicBezTo>
                  <a:cubicBezTo>
                    <a:pt x="1" y="3"/>
                    <a:pt x="0" y="2"/>
                    <a:pt x="0" y="1"/>
                  </a:cubicBezTo>
                  <a:cubicBezTo>
                    <a:pt x="0" y="0"/>
                    <a:pt x="1" y="0"/>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95" name="Picture 19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9839" y="5300984"/>
            <a:ext cx="695739" cy="640080"/>
          </a:xfrm>
          <a:prstGeom prst="rect">
            <a:avLst/>
          </a:prstGeom>
          <a:effectLst>
            <a:outerShdw blurRad="50800" dist="38100" dir="2700000" algn="tl" rotWithShape="0">
              <a:prstClr val="black">
                <a:alpha val="40000"/>
              </a:prstClr>
            </a:outerShdw>
          </a:effectLst>
        </p:spPr>
      </p:pic>
      <p:pic>
        <p:nvPicPr>
          <p:cNvPr id="196" name="Picture 19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3583" y="5269521"/>
            <a:ext cx="503975" cy="600481"/>
          </a:xfrm>
          <a:prstGeom prst="rect">
            <a:avLst/>
          </a:prstGeom>
          <a:effectLst>
            <a:outerShdw blurRad="50800" dist="38100" dir="2700000" algn="tl" rotWithShape="0">
              <a:prstClr val="black">
                <a:alpha val="40000"/>
              </a:prstClr>
            </a:outerShdw>
          </a:effectLst>
        </p:spPr>
      </p:pic>
      <p:grpSp>
        <p:nvGrpSpPr>
          <p:cNvPr id="197" name="Группа 25"/>
          <p:cNvGrpSpPr/>
          <p:nvPr/>
        </p:nvGrpSpPr>
        <p:grpSpPr>
          <a:xfrm>
            <a:off x="7157885" y="5293163"/>
            <a:ext cx="577061" cy="548640"/>
            <a:chOff x="5834063" y="3221038"/>
            <a:chExt cx="2335212" cy="2100262"/>
          </a:xfrm>
          <a:solidFill>
            <a:schemeClr val="bg1"/>
          </a:solidFill>
          <a:effectLst>
            <a:outerShdw blurRad="50800" dist="38100" dir="2700000" algn="tl" rotWithShape="0">
              <a:prstClr val="black">
                <a:alpha val="40000"/>
              </a:prstClr>
            </a:outerShdw>
          </a:effectLst>
        </p:grpSpPr>
        <p:sp>
          <p:nvSpPr>
            <p:cNvPr id="198" name="Freeform 337"/>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9" name="Freeform 338"/>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0" name="Freeform 339"/>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1" name="Freeform 340"/>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spTree>
    <p:extLst>
      <p:ext uri="{BB962C8B-B14F-4D97-AF65-F5344CB8AC3E}">
        <p14:creationId xmlns:p14="http://schemas.microsoft.com/office/powerpoint/2010/main" val="171566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arn(inVertical)">
                                      <p:cBhvr>
                                        <p:cTn id="7" dur="1000"/>
                                        <p:tgtEl>
                                          <p:spTgt spid="9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1000"/>
                                        <p:tgtEl>
                                          <p:spTgt spid="9"/>
                                        </p:tgtEl>
                                      </p:cBhvr>
                                    </p:animEffec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2500"/>
                            </p:stCondLst>
                            <p:childTnLst>
                              <p:par>
                                <p:cTn id="20" presetID="22" presetClass="entr" presetSubtype="1"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00"/>
                                        <p:tgtEl>
                                          <p:spTgt spid="5"/>
                                        </p:tgtEl>
                                      </p:cBhvr>
                                    </p:animEffect>
                                  </p:childTnLst>
                                </p:cTn>
                              </p:par>
                            </p:childTnLst>
                          </p:cTn>
                        </p:par>
                        <p:par>
                          <p:cTn id="34" fill="hold">
                            <p:stCondLst>
                              <p:cond delay="4000"/>
                            </p:stCondLst>
                            <p:childTnLst>
                              <p:par>
                                <p:cTn id="35" presetID="53" presetClass="entr" presetSubtype="16"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anim calcmode="lin" valueType="num">
                                      <p:cBhvr>
                                        <p:cTn id="37" dur="500" fill="hold"/>
                                        <p:tgtEl>
                                          <p:spTgt spid="61"/>
                                        </p:tgtEl>
                                        <p:attrNameLst>
                                          <p:attrName>ppt_w</p:attrName>
                                        </p:attrNameLst>
                                      </p:cBhvr>
                                      <p:tavLst>
                                        <p:tav tm="0">
                                          <p:val>
                                            <p:fltVal val="0"/>
                                          </p:val>
                                        </p:tav>
                                        <p:tav tm="100000">
                                          <p:val>
                                            <p:strVal val="#ppt_w"/>
                                          </p:val>
                                        </p:tav>
                                      </p:tavLst>
                                    </p:anim>
                                    <p:anim calcmode="lin" valueType="num">
                                      <p:cBhvr>
                                        <p:cTn id="38" dur="500" fill="hold"/>
                                        <p:tgtEl>
                                          <p:spTgt spid="61"/>
                                        </p:tgtEl>
                                        <p:attrNameLst>
                                          <p:attrName>ppt_h</p:attrName>
                                        </p:attrNameLst>
                                      </p:cBhvr>
                                      <p:tavLst>
                                        <p:tav tm="0">
                                          <p:val>
                                            <p:fltVal val="0"/>
                                          </p:val>
                                        </p:tav>
                                        <p:tav tm="100000">
                                          <p:val>
                                            <p:strVal val="#ppt_h"/>
                                          </p:val>
                                        </p:tav>
                                      </p:tavLst>
                                    </p:anim>
                                    <p:animEffect transition="in" filter="fade">
                                      <p:cBhvr>
                                        <p:cTn id="39" dur="500"/>
                                        <p:tgtEl>
                                          <p:spTgt spid="61"/>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up)">
                                      <p:cBhvr>
                                        <p:cTn id="43" dur="500"/>
                                        <p:tgtEl>
                                          <p:spTgt spid="60"/>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7"/>
                                        </p:tgtEl>
                                        <p:attrNameLst>
                                          <p:attrName>style.visibility</p:attrName>
                                        </p:attrNameLst>
                                      </p:cBhvr>
                                      <p:to>
                                        <p:strVal val="visible"/>
                                      </p:to>
                                    </p:set>
                                    <p:anim calcmode="lin" valueType="num">
                                      <p:cBhvr>
                                        <p:cTn id="47" dur="500" fill="hold"/>
                                        <p:tgtEl>
                                          <p:spTgt spid="137"/>
                                        </p:tgtEl>
                                        <p:attrNameLst>
                                          <p:attrName>ppt_w</p:attrName>
                                        </p:attrNameLst>
                                      </p:cBhvr>
                                      <p:tavLst>
                                        <p:tav tm="0">
                                          <p:val>
                                            <p:fltVal val="0"/>
                                          </p:val>
                                        </p:tav>
                                        <p:tav tm="100000">
                                          <p:val>
                                            <p:strVal val="#ppt_w"/>
                                          </p:val>
                                        </p:tav>
                                      </p:tavLst>
                                    </p:anim>
                                    <p:anim calcmode="lin" valueType="num">
                                      <p:cBhvr>
                                        <p:cTn id="48" dur="500" fill="hold"/>
                                        <p:tgtEl>
                                          <p:spTgt spid="137"/>
                                        </p:tgtEl>
                                        <p:attrNameLst>
                                          <p:attrName>ppt_h</p:attrName>
                                        </p:attrNameLst>
                                      </p:cBhvr>
                                      <p:tavLst>
                                        <p:tav tm="0">
                                          <p:val>
                                            <p:fltVal val="0"/>
                                          </p:val>
                                        </p:tav>
                                        <p:tav tm="100000">
                                          <p:val>
                                            <p:strVal val="#ppt_h"/>
                                          </p:val>
                                        </p:tav>
                                      </p:tavLst>
                                    </p:anim>
                                    <p:animEffect transition="in" filter="fade">
                                      <p:cBhvr>
                                        <p:cTn id="49" dur="500"/>
                                        <p:tgtEl>
                                          <p:spTgt spid="137"/>
                                        </p:tgtEl>
                                      </p:cBhvr>
                                    </p:animEffect>
                                  </p:childTnLst>
                                </p:cTn>
                              </p:par>
                            </p:childTnLst>
                          </p:cTn>
                        </p:par>
                        <p:par>
                          <p:cTn id="50" fill="hold">
                            <p:stCondLst>
                              <p:cond delay="5500"/>
                            </p:stCondLst>
                            <p:childTnLst>
                              <p:par>
                                <p:cTn id="51" presetID="22" presetClass="entr" presetSubtype="1" fill="hold" grpId="0" nodeType="afterEffect">
                                  <p:stCondLst>
                                    <p:cond delay="0"/>
                                  </p:stCondLst>
                                  <p:childTnLst>
                                    <p:set>
                                      <p:cBhvr>
                                        <p:cTn id="52" dur="1" fill="hold">
                                          <p:stCondLst>
                                            <p:cond delay="0"/>
                                          </p:stCondLst>
                                        </p:cTn>
                                        <p:tgtEl>
                                          <p:spTgt spid="147"/>
                                        </p:tgtEl>
                                        <p:attrNameLst>
                                          <p:attrName>style.visibility</p:attrName>
                                        </p:attrNameLst>
                                      </p:cBhvr>
                                      <p:to>
                                        <p:strVal val="visible"/>
                                      </p:to>
                                    </p:set>
                                    <p:animEffect transition="in" filter="wipe(up)">
                                      <p:cBhvr>
                                        <p:cTn id="53" dur="1000"/>
                                        <p:tgtEl>
                                          <p:spTgt spid="147"/>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48"/>
                                        </p:tgtEl>
                                        <p:attrNameLst>
                                          <p:attrName>style.visibility</p:attrName>
                                        </p:attrNameLst>
                                      </p:cBhvr>
                                      <p:to>
                                        <p:strVal val="visible"/>
                                      </p:to>
                                    </p:set>
                                    <p:animEffect transition="in" filter="wipe(up)">
                                      <p:cBhvr>
                                        <p:cTn id="56" dur="1000"/>
                                        <p:tgtEl>
                                          <p:spTgt spid="148"/>
                                        </p:tgtEl>
                                      </p:cBhvr>
                                    </p:animEffect>
                                  </p:childTnLst>
                                </p:cTn>
                              </p:par>
                            </p:childTnLst>
                          </p:cTn>
                        </p:par>
                        <p:par>
                          <p:cTn id="57" fill="hold">
                            <p:stCondLst>
                              <p:cond delay="6500"/>
                            </p:stCondLst>
                            <p:childTnLst>
                              <p:par>
                                <p:cTn id="58" presetID="22" presetClass="entr" presetSubtype="1" fill="hold" grpId="0" nodeType="afterEffect">
                                  <p:stCondLst>
                                    <p:cond delay="0"/>
                                  </p:stCondLst>
                                  <p:childTnLst>
                                    <p:set>
                                      <p:cBhvr>
                                        <p:cTn id="59" dur="1" fill="hold">
                                          <p:stCondLst>
                                            <p:cond delay="0"/>
                                          </p:stCondLst>
                                        </p:cTn>
                                        <p:tgtEl>
                                          <p:spTgt spid="145"/>
                                        </p:tgtEl>
                                        <p:attrNameLst>
                                          <p:attrName>style.visibility</p:attrName>
                                        </p:attrNameLst>
                                      </p:cBhvr>
                                      <p:to>
                                        <p:strVal val="visible"/>
                                      </p:to>
                                    </p:set>
                                    <p:animEffect transition="in" filter="wipe(up)">
                                      <p:cBhvr>
                                        <p:cTn id="60" dur="500"/>
                                        <p:tgtEl>
                                          <p:spTgt spid="145"/>
                                        </p:tgtEl>
                                      </p:cBhvr>
                                    </p:animEffect>
                                  </p:childTnLst>
                                </p:cTn>
                              </p:par>
                            </p:childTnLst>
                          </p:cTn>
                        </p:par>
                        <p:par>
                          <p:cTn id="61" fill="hold">
                            <p:stCondLst>
                              <p:cond delay="7000"/>
                            </p:stCondLst>
                            <p:childTnLst>
                              <p:par>
                                <p:cTn id="62" presetID="22" presetClass="entr" presetSubtype="1" fill="hold" grpId="0" nodeType="afterEffect">
                                  <p:stCondLst>
                                    <p:cond delay="0"/>
                                  </p:stCondLst>
                                  <p:childTnLst>
                                    <p:set>
                                      <p:cBhvr>
                                        <p:cTn id="63" dur="1" fill="hold">
                                          <p:stCondLst>
                                            <p:cond delay="0"/>
                                          </p:stCondLst>
                                        </p:cTn>
                                        <p:tgtEl>
                                          <p:spTgt spid="149"/>
                                        </p:tgtEl>
                                        <p:attrNameLst>
                                          <p:attrName>style.visibility</p:attrName>
                                        </p:attrNameLst>
                                      </p:cBhvr>
                                      <p:to>
                                        <p:strVal val="visible"/>
                                      </p:to>
                                    </p:set>
                                    <p:animEffect transition="in" filter="wipe(up)">
                                      <p:cBhvr>
                                        <p:cTn id="64" dur="500"/>
                                        <p:tgtEl>
                                          <p:spTgt spid="149"/>
                                        </p:tgtEl>
                                      </p:cBhvr>
                                    </p:animEffect>
                                  </p:childTnLst>
                                </p:cTn>
                              </p:par>
                              <p:par>
                                <p:cTn id="65" presetID="10" presetClass="entr" presetSubtype="0" fill="hold" nodeType="withEffect">
                                  <p:stCondLst>
                                    <p:cond delay="0"/>
                                  </p:stCondLst>
                                  <p:childTnLst>
                                    <p:set>
                                      <p:cBhvr>
                                        <p:cTn id="66" dur="1" fill="hold">
                                          <p:stCondLst>
                                            <p:cond delay="0"/>
                                          </p:stCondLst>
                                        </p:cTn>
                                        <p:tgtEl>
                                          <p:spTgt spid="153"/>
                                        </p:tgtEl>
                                        <p:attrNameLst>
                                          <p:attrName>style.visibility</p:attrName>
                                        </p:attrNameLst>
                                      </p:cBhvr>
                                      <p:to>
                                        <p:strVal val="visible"/>
                                      </p:to>
                                    </p:set>
                                    <p:animEffect transition="in" filter="fade">
                                      <p:cBhvr>
                                        <p:cTn id="67" dur="500"/>
                                        <p:tgtEl>
                                          <p:spTgt spid="153"/>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46"/>
                                        </p:tgtEl>
                                        <p:attrNameLst>
                                          <p:attrName>style.visibility</p:attrName>
                                        </p:attrNameLst>
                                      </p:cBhvr>
                                      <p:to>
                                        <p:strVal val="visible"/>
                                      </p:to>
                                    </p:set>
                                    <p:animEffect transition="in" filter="wipe(down)">
                                      <p:cBhvr>
                                        <p:cTn id="71" dur="500"/>
                                        <p:tgtEl>
                                          <p:spTgt spid="146"/>
                                        </p:tgtEl>
                                      </p:cBhvr>
                                    </p:animEffect>
                                  </p:childTnLst>
                                </p:cTn>
                              </p:par>
                            </p:childTnLst>
                          </p:cTn>
                        </p:par>
                        <p:par>
                          <p:cTn id="72" fill="hold">
                            <p:stCondLst>
                              <p:cond delay="8000"/>
                            </p:stCondLst>
                            <p:childTnLst>
                              <p:par>
                                <p:cTn id="73" presetID="22" presetClass="entr" presetSubtype="4" fill="hold" grpId="0" nodeType="afterEffect">
                                  <p:stCondLst>
                                    <p:cond delay="0"/>
                                  </p:stCondLst>
                                  <p:childTnLst>
                                    <p:set>
                                      <p:cBhvr>
                                        <p:cTn id="74" dur="1" fill="hold">
                                          <p:stCondLst>
                                            <p:cond delay="0"/>
                                          </p:stCondLst>
                                        </p:cTn>
                                        <p:tgtEl>
                                          <p:spTgt spid="144"/>
                                        </p:tgtEl>
                                        <p:attrNameLst>
                                          <p:attrName>style.visibility</p:attrName>
                                        </p:attrNameLst>
                                      </p:cBhvr>
                                      <p:to>
                                        <p:strVal val="visible"/>
                                      </p:to>
                                    </p:set>
                                    <p:animEffect transition="in" filter="wipe(down)">
                                      <p:cBhvr>
                                        <p:cTn id="75" dur="500"/>
                                        <p:tgtEl>
                                          <p:spTgt spid="144"/>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151"/>
                                        </p:tgtEl>
                                        <p:attrNameLst>
                                          <p:attrName>style.visibility</p:attrName>
                                        </p:attrNameLst>
                                      </p:cBhvr>
                                      <p:to>
                                        <p:strVal val="visible"/>
                                      </p:to>
                                    </p:set>
                                    <p:anim calcmode="lin" valueType="num">
                                      <p:cBhvr>
                                        <p:cTn id="79" dur="500" fill="hold"/>
                                        <p:tgtEl>
                                          <p:spTgt spid="151"/>
                                        </p:tgtEl>
                                        <p:attrNameLst>
                                          <p:attrName>ppt_w</p:attrName>
                                        </p:attrNameLst>
                                      </p:cBhvr>
                                      <p:tavLst>
                                        <p:tav tm="0">
                                          <p:val>
                                            <p:fltVal val="0"/>
                                          </p:val>
                                        </p:tav>
                                        <p:tav tm="100000">
                                          <p:val>
                                            <p:strVal val="#ppt_w"/>
                                          </p:val>
                                        </p:tav>
                                      </p:tavLst>
                                    </p:anim>
                                    <p:anim calcmode="lin" valueType="num">
                                      <p:cBhvr>
                                        <p:cTn id="80" dur="500" fill="hold"/>
                                        <p:tgtEl>
                                          <p:spTgt spid="151"/>
                                        </p:tgtEl>
                                        <p:attrNameLst>
                                          <p:attrName>ppt_h</p:attrName>
                                        </p:attrNameLst>
                                      </p:cBhvr>
                                      <p:tavLst>
                                        <p:tav tm="0">
                                          <p:val>
                                            <p:fltVal val="0"/>
                                          </p:val>
                                        </p:tav>
                                        <p:tav tm="100000">
                                          <p:val>
                                            <p:strVal val="#ppt_h"/>
                                          </p:val>
                                        </p:tav>
                                      </p:tavLst>
                                    </p:anim>
                                    <p:animEffect transition="in" filter="fade">
                                      <p:cBhvr>
                                        <p:cTn id="81" dur="500"/>
                                        <p:tgtEl>
                                          <p:spTgt spid="151"/>
                                        </p:tgtEl>
                                      </p:cBhvr>
                                    </p:animEffect>
                                  </p:childTnLst>
                                </p:cTn>
                              </p:par>
                            </p:childTnLst>
                          </p:cTn>
                        </p:par>
                        <p:par>
                          <p:cTn id="82" fill="hold">
                            <p:stCondLst>
                              <p:cond delay="9000"/>
                            </p:stCondLst>
                            <p:childTnLst>
                              <p:par>
                                <p:cTn id="83" presetID="22" presetClass="entr" presetSubtype="1" fill="hold" grpId="0" nodeType="afterEffect">
                                  <p:stCondLst>
                                    <p:cond delay="0"/>
                                  </p:stCondLst>
                                  <p:childTnLst>
                                    <p:set>
                                      <p:cBhvr>
                                        <p:cTn id="84" dur="1" fill="hold">
                                          <p:stCondLst>
                                            <p:cond delay="0"/>
                                          </p:stCondLst>
                                        </p:cTn>
                                        <p:tgtEl>
                                          <p:spTgt spid="150"/>
                                        </p:tgtEl>
                                        <p:attrNameLst>
                                          <p:attrName>style.visibility</p:attrName>
                                        </p:attrNameLst>
                                      </p:cBhvr>
                                      <p:to>
                                        <p:strVal val="visible"/>
                                      </p:to>
                                    </p:set>
                                    <p:animEffect transition="in" filter="wipe(up)">
                                      <p:cBhvr>
                                        <p:cTn id="85" dur="500"/>
                                        <p:tgtEl>
                                          <p:spTgt spid="150"/>
                                        </p:tgtEl>
                                      </p:cBhvr>
                                    </p:animEffect>
                                  </p:childTnLst>
                                </p:cTn>
                              </p:par>
                            </p:childTnLst>
                          </p:cTn>
                        </p:par>
                        <p:par>
                          <p:cTn id="86" fill="hold">
                            <p:stCondLst>
                              <p:cond delay="9500"/>
                            </p:stCondLst>
                            <p:childTnLst>
                              <p:par>
                                <p:cTn id="87" presetID="53" presetClass="entr" presetSubtype="16" fill="hold" nodeType="afterEffect">
                                  <p:stCondLst>
                                    <p:cond delay="0"/>
                                  </p:stCondLst>
                                  <p:childTnLst>
                                    <p:set>
                                      <p:cBhvr>
                                        <p:cTn id="88" dur="1" fill="hold">
                                          <p:stCondLst>
                                            <p:cond delay="0"/>
                                          </p:stCondLst>
                                        </p:cTn>
                                        <p:tgtEl>
                                          <p:spTgt spid="196"/>
                                        </p:tgtEl>
                                        <p:attrNameLst>
                                          <p:attrName>style.visibility</p:attrName>
                                        </p:attrNameLst>
                                      </p:cBhvr>
                                      <p:to>
                                        <p:strVal val="visible"/>
                                      </p:to>
                                    </p:set>
                                    <p:anim calcmode="lin" valueType="num">
                                      <p:cBhvr>
                                        <p:cTn id="89" dur="500" fill="hold"/>
                                        <p:tgtEl>
                                          <p:spTgt spid="196"/>
                                        </p:tgtEl>
                                        <p:attrNameLst>
                                          <p:attrName>ppt_w</p:attrName>
                                        </p:attrNameLst>
                                      </p:cBhvr>
                                      <p:tavLst>
                                        <p:tav tm="0">
                                          <p:val>
                                            <p:fltVal val="0"/>
                                          </p:val>
                                        </p:tav>
                                        <p:tav tm="100000">
                                          <p:val>
                                            <p:strVal val="#ppt_w"/>
                                          </p:val>
                                        </p:tav>
                                      </p:tavLst>
                                    </p:anim>
                                    <p:anim calcmode="lin" valueType="num">
                                      <p:cBhvr>
                                        <p:cTn id="90" dur="500" fill="hold"/>
                                        <p:tgtEl>
                                          <p:spTgt spid="196"/>
                                        </p:tgtEl>
                                        <p:attrNameLst>
                                          <p:attrName>ppt_h</p:attrName>
                                        </p:attrNameLst>
                                      </p:cBhvr>
                                      <p:tavLst>
                                        <p:tav tm="0">
                                          <p:val>
                                            <p:fltVal val="0"/>
                                          </p:val>
                                        </p:tav>
                                        <p:tav tm="100000">
                                          <p:val>
                                            <p:strVal val="#ppt_h"/>
                                          </p:val>
                                        </p:tav>
                                      </p:tavLst>
                                    </p:anim>
                                    <p:animEffect transition="in" filter="fade">
                                      <p:cBhvr>
                                        <p:cTn id="91" dur="500"/>
                                        <p:tgtEl>
                                          <p:spTgt spid="196"/>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164"/>
                                        </p:tgtEl>
                                        <p:attrNameLst>
                                          <p:attrName>style.visibility</p:attrName>
                                        </p:attrNameLst>
                                      </p:cBhvr>
                                      <p:to>
                                        <p:strVal val="visible"/>
                                      </p:to>
                                    </p:set>
                                    <p:animEffect transition="in" filter="wipe(up)">
                                      <p:cBhvr>
                                        <p:cTn id="95" dur="1000"/>
                                        <p:tgtEl>
                                          <p:spTgt spid="164"/>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65"/>
                                        </p:tgtEl>
                                        <p:attrNameLst>
                                          <p:attrName>style.visibility</p:attrName>
                                        </p:attrNameLst>
                                      </p:cBhvr>
                                      <p:to>
                                        <p:strVal val="visible"/>
                                      </p:to>
                                    </p:set>
                                    <p:animEffect transition="in" filter="wipe(up)">
                                      <p:cBhvr>
                                        <p:cTn id="98" dur="1000"/>
                                        <p:tgtEl>
                                          <p:spTgt spid="165"/>
                                        </p:tgtEl>
                                      </p:cBhvr>
                                    </p:animEffect>
                                  </p:childTnLst>
                                </p:cTn>
                              </p:par>
                            </p:childTnLst>
                          </p:cTn>
                        </p:par>
                        <p:par>
                          <p:cTn id="99" fill="hold">
                            <p:stCondLst>
                              <p:cond delay="11000"/>
                            </p:stCondLst>
                            <p:childTnLst>
                              <p:par>
                                <p:cTn id="100" presetID="22" presetClass="entr" presetSubtype="1" fill="hold" grpId="0" nodeType="afterEffect">
                                  <p:stCondLst>
                                    <p:cond delay="0"/>
                                  </p:stCondLst>
                                  <p:childTnLst>
                                    <p:set>
                                      <p:cBhvr>
                                        <p:cTn id="101" dur="1" fill="hold">
                                          <p:stCondLst>
                                            <p:cond delay="0"/>
                                          </p:stCondLst>
                                        </p:cTn>
                                        <p:tgtEl>
                                          <p:spTgt spid="162"/>
                                        </p:tgtEl>
                                        <p:attrNameLst>
                                          <p:attrName>style.visibility</p:attrName>
                                        </p:attrNameLst>
                                      </p:cBhvr>
                                      <p:to>
                                        <p:strVal val="visible"/>
                                      </p:to>
                                    </p:set>
                                    <p:animEffect transition="in" filter="wipe(up)">
                                      <p:cBhvr>
                                        <p:cTn id="102" dur="500"/>
                                        <p:tgtEl>
                                          <p:spTgt spid="162"/>
                                        </p:tgtEl>
                                      </p:cBhvr>
                                    </p:animEffect>
                                  </p:childTnLst>
                                </p:cTn>
                              </p:par>
                            </p:childTnLst>
                          </p:cTn>
                        </p:par>
                        <p:par>
                          <p:cTn id="103" fill="hold">
                            <p:stCondLst>
                              <p:cond delay="11500"/>
                            </p:stCondLst>
                            <p:childTnLst>
                              <p:par>
                                <p:cTn id="104" presetID="22" presetClass="entr" presetSubtype="1" fill="hold" grpId="0" nodeType="afterEffect">
                                  <p:stCondLst>
                                    <p:cond delay="0"/>
                                  </p:stCondLst>
                                  <p:childTnLst>
                                    <p:set>
                                      <p:cBhvr>
                                        <p:cTn id="105" dur="1" fill="hold">
                                          <p:stCondLst>
                                            <p:cond delay="0"/>
                                          </p:stCondLst>
                                        </p:cTn>
                                        <p:tgtEl>
                                          <p:spTgt spid="166"/>
                                        </p:tgtEl>
                                        <p:attrNameLst>
                                          <p:attrName>style.visibility</p:attrName>
                                        </p:attrNameLst>
                                      </p:cBhvr>
                                      <p:to>
                                        <p:strVal val="visible"/>
                                      </p:to>
                                    </p:set>
                                    <p:animEffect transition="in" filter="wipe(up)">
                                      <p:cBhvr>
                                        <p:cTn id="106" dur="500"/>
                                        <p:tgtEl>
                                          <p:spTgt spid="166"/>
                                        </p:tgtEl>
                                      </p:cBhvr>
                                    </p:animEffect>
                                  </p:childTnLst>
                                </p:cTn>
                              </p:par>
                              <p:par>
                                <p:cTn id="107" presetID="10" presetClass="entr" presetSubtype="0" fill="hold" nodeType="withEffect">
                                  <p:stCondLst>
                                    <p:cond delay="0"/>
                                  </p:stCondLst>
                                  <p:childTnLst>
                                    <p:set>
                                      <p:cBhvr>
                                        <p:cTn id="108" dur="1" fill="hold">
                                          <p:stCondLst>
                                            <p:cond delay="0"/>
                                          </p:stCondLst>
                                        </p:cTn>
                                        <p:tgtEl>
                                          <p:spTgt spid="170"/>
                                        </p:tgtEl>
                                        <p:attrNameLst>
                                          <p:attrName>style.visibility</p:attrName>
                                        </p:attrNameLst>
                                      </p:cBhvr>
                                      <p:to>
                                        <p:strVal val="visible"/>
                                      </p:to>
                                    </p:set>
                                    <p:animEffect transition="in" filter="fade">
                                      <p:cBhvr>
                                        <p:cTn id="109" dur="500"/>
                                        <p:tgtEl>
                                          <p:spTgt spid="170"/>
                                        </p:tgtEl>
                                      </p:cBhvr>
                                    </p:animEffect>
                                  </p:childTnLst>
                                </p:cTn>
                              </p:par>
                            </p:childTnLst>
                          </p:cTn>
                        </p:par>
                        <p:par>
                          <p:cTn id="110" fill="hold">
                            <p:stCondLst>
                              <p:cond delay="12000"/>
                            </p:stCondLst>
                            <p:childTnLst>
                              <p:par>
                                <p:cTn id="111" presetID="22" presetClass="entr" presetSubtype="4" fill="hold" grpId="0" nodeType="afterEffect">
                                  <p:stCondLst>
                                    <p:cond delay="0"/>
                                  </p:stCondLst>
                                  <p:childTnLst>
                                    <p:set>
                                      <p:cBhvr>
                                        <p:cTn id="112" dur="1" fill="hold">
                                          <p:stCondLst>
                                            <p:cond delay="0"/>
                                          </p:stCondLst>
                                        </p:cTn>
                                        <p:tgtEl>
                                          <p:spTgt spid="163"/>
                                        </p:tgtEl>
                                        <p:attrNameLst>
                                          <p:attrName>style.visibility</p:attrName>
                                        </p:attrNameLst>
                                      </p:cBhvr>
                                      <p:to>
                                        <p:strVal val="visible"/>
                                      </p:to>
                                    </p:set>
                                    <p:animEffect transition="in" filter="wipe(down)">
                                      <p:cBhvr>
                                        <p:cTn id="113" dur="500"/>
                                        <p:tgtEl>
                                          <p:spTgt spid="163"/>
                                        </p:tgtEl>
                                      </p:cBhvr>
                                    </p:animEffect>
                                  </p:childTnLst>
                                </p:cTn>
                              </p:par>
                            </p:childTnLst>
                          </p:cTn>
                        </p:par>
                        <p:par>
                          <p:cTn id="114" fill="hold">
                            <p:stCondLst>
                              <p:cond delay="12500"/>
                            </p:stCondLst>
                            <p:childTnLst>
                              <p:par>
                                <p:cTn id="115" presetID="22" presetClass="entr" presetSubtype="4" fill="hold" grpId="0" nodeType="afterEffect">
                                  <p:stCondLst>
                                    <p:cond delay="0"/>
                                  </p:stCondLst>
                                  <p:childTnLst>
                                    <p:set>
                                      <p:cBhvr>
                                        <p:cTn id="116" dur="1" fill="hold">
                                          <p:stCondLst>
                                            <p:cond delay="0"/>
                                          </p:stCondLst>
                                        </p:cTn>
                                        <p:tgtEl>
                                          <p:spTgt spid="161"/>
                                        </p:tgtEl>
                                        <p:attrNameLst>
                                          <p:attrName>style.visibility</p:attrName>
                                        </p:attrNameLst>
                                      </p:cBhvr>
                                      <p:to>
                                        <p:strVal val="visible"/>
                                      </p:to>
                                    </p:set>
                                    <p:animEffect transition="in" filter="wipe(down)">
                                      <p:cBhvr>
                                        <p:cTn id="117" dur="500"/>
                                        <p:tgtEl>
                                          <p:spTgt spid="161"/>
                                        </p:tgtEl>
                                      </p:cBhvr>
                                    </p:animEffect>
                                  </p:childTnLst>
                                </p:cTn>
                              </p:par>
                            </p:childTnLst>
                          </p:cTn>
                        </p:par>
                        <p:par>
                          <p:cTn id="118" fill="hold">
                            <p:stCondLst>
                              <p:cond delay="13000"/>
                            </p:stCondLst>
                            <p:childTnLst>
                              <p:par>
                                <p:cTn id="119" presetID="53" presetClass="entr" presetSubtype="16"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p:cTn id="121" dur="500" fill="hold"/>
                                        <p:tgtEl>
                                          <p:spTgt spid="168"/>
                                        </p:tgtEl>
                                        <p:attrNameLst>
                                          <p:attrName>ppt_w</p:attrName>
                                        </p:attrNameLst>
                                      </p:cBhvr>
                                      <p:tavLst>
                                        <p:tav tm="0">
                                          <p:val>
                                            <p:fltVal val="0"/>
                                          </p:val>
                                        </p:tav>
                                        <p:tav tm="100000">
                                          <p:val>
                                            <p:strVal val="#ppt_w"/>
                                          </p:val>
                                        </p:tav>
                                      </p:tavLst>
                                    </p:anim>
                                    <p:anim calcmode="lin" valueType="num">
                                      <p:cBhvr>
                                        <p:cTn id="122" dur="500" fill="hold"/>
                                        <p:tgtEl>
                                          <p:spTgt spid="168"/>
                                        </p:tgtEl>
                                        <p:attrNameLst>
                                          <p:attrName>ppt_h</p:attrName>
                                        </p:attrNameLst>
                                      </p:cBhvr>
                                      <p:tavLst>
                                        <p:tav tm="0">
                                          <p:val>
                                            <p:fltVal val="0"/>
                                          </p:val>
                                        </p:tav>
                                        <p:tav tm="100000">
                                          <p:val>
                                            <p:strVal val="#ppt_h"/>
                                          </p:val>
                                        </p:tav>
                                      </p:tavLst>
                                    </p:anim>
                                    <p:animEffect transition="in" filter="fade">
                                      <p:cBhvr>
                                        <p:cTn id="123" dur="500"/>
                                        <p:tgtEl>
                                          <p:spTgt spid="168"/>
                                        </p:tgtEl>
                                      </p:cBhvr>
                                    </p:animEffect>
                                  </p:childTnLst>
                                </p:cTn>
                              </p:par>
                            </p:childTnLst>
                          </p:cTn>
                        </p:par>
                        <p:par>
                          <p:cTn id="124" fill="hold">
                            <p:stCondLst>
                              <p:cond delay="13500"/>
                            </p:stCondLst>
                            <p:childTnLst>
                              <p:par>
                                <p:cTn id="125" presetID="22" presetClass="entr" presetSubtype="1" fill="hold" grpId="0" nodeType="afterEffect">
                                  <p:stCondLst>
                                    <p:cond delay="0"/>
                                  </p:stCondLst>
                                  <p:childTnLst>
                                    <p:set>
                                      <p:cBhvr>
                                        <p:cTn id="126" dur="1" fill="hold">
                                          <p:stCondLst>
                                            <p:cond delay="0"/>
                                          </p:stCondLst>
                                        </p:cTn>
                                        <p:tgtEl>
                                          <p:spTgt spid="167"/>
                                        </p:tgtEl>
                                        <p:attrNameLst>
                                          <p:attrName>style.visibility</p:attrName>
                                        </p:attrNameLst>
                                      </p:cBhvr>
                                      <p:to>
                                        <p:strVal val="visible"/>
                                      </p:to>
                                    </p:set>
                                    <p:animEffect transition="in" filter="wipe(up)">
                                      <p:cBhvr>
                                        <p:cTn id="127" dur="500"/>
                                        <p:tgtEl>
                                          <p:spTgt spid="167"/>
                                        </p:tgtEl>
                                      </p:cBhvr>
                                    </p:animEffect>
                                  </p:childTnLst>
                                </p:cTn>
                              </p:par>
                            </p:childTnLst>
                          </p:cTn>
                        </p:par>
                        <p:par>
                          <p:cTn id="128" fill="hold">
                            <p:stCondLst>
                              <p:cond delay="14000"/>
                            </p:stCondLst>
                            <p:childTnLst>
                              <p:par>
                                <p:cTn id="129" presetID="53" presetClass="entr" presetSubtype="16" fill="hold" nodeType="afterEffect">
                                  <p:stCondLst>
                                    <p:cond delay="0"/>
                                  </p:stCondLst>
                                  <p:childTnLst>
                                    <p:set>
                                      <p:cBhvr>
                                        <p:cTn id="130" dur="1" fill="hold">
                                          <p:stCondLst>
                                            <p:cond delay="0"/>
                                          </p:stCondLst>
                                        </p:cTn>
                                        <p:tgtEl>
                                          <p:spTgt spid="197"/>
                                        </p:tgtEl>
                                        <p:attrNameLst>
                                          <p:attrName>style.visibility</p:attrName>
                                        </p:attrNameLst>
                                      </p:cBhvr>
                                      <p:to>
                                        <p:strVal val="visible"/>
                                      </p:to>
                                    </p:set>
                                    <p:anim calcmode="lin" valueType="num">
                                      <p:cBhvr>
                                        <p:cTn id="131" dur="500" fill="hold"/>
                                        <p:tgtEl>
                                          <p:spTgt spid="197"/>
                                        </p:tgtEl>
                                        <p:attrNameLst>
                                          <p:attrName>ppt_w</p:attrName>
                                        </p:attrNameLst>
                                      </p:cBhvr>
                                      <p:tavLst>
                                        <p:tav tm="0">
                                          <p:val>
                                            <p:fltVal val="0"/>
                                          </p:val>
                                        </p:tav>
                                        <p:tav tm="100000">
                                          <p:val>
                                            <p:strVal val="#ppt_w"/>
                                          </p:val>
                                        </p:tav>
                                      </p:tavLst>
                                    </p:anim>
                                    <p:anim calcmode="lin" valueType="num">
                                      <p:cBhvr>
                                        <p:cTn id="132" dur="500" fill="hold"/>
                                        <p:tgtEl>
                                          <p:spTgt spid="197"/>
                                        </p:tgtEl>
                                        <p:attrNameLst>
                                          <p:attrName>ppt_h</p:attrName>
                                        </p:attrNameLst>
                                      </p:cBhvr>
                                      <p:tavLst>
                                        <p:tav tm="0">
                                          <p:val>
                                            <p:fltVal val="0"/>
                                          </p:val>
                                        </p:tav>
                                        <p:tav tm="100000">
                                          <p:val>
                                            <p:strVal val="#ppt_h"/>
                                          </p:val>
                                        </p:tav>
                                      </p:tavLst>
                                    </p:anim>
                                    <p:animEffect transition="in" filter="fade">
                                      <p:cBhvr>
                                        <p:cTn id="133" dur="500"/>
                                        <p:tgtEl>
                                          <p:spTgt spid="197"/>
                                        </p:tgtEl>
                                      </p:cBhvr>
                                    </p:animEffect>
                                  </p:childTnLst>
                                </p:cTn>
                              </p:par>
                            </p:childTnLst>
                          </p:cTn>
                        </p:par>
                        <p:par>
                          <p:cTn id="134" fill="hold">
                            <p:stCondLst>
                              <p:cond delay="14500"/>
                            </p:stCondLst>
                            <p:childTnLst>
                              <p:par>
                                <p:cTn id="135" presetID="22" presetClass="entr" presetSubtype="1" fill="hold" grpId="0" nodeType="afterEffect">
                                  <p:stCondLst>
                                    <p:cond delay="0"/>
                                  </p:stCondLst>
                                  <p:childTnLst>
                                    <p:set>
                                      <p:cBhvr>
                                        <p:cTn id="136" dur="1" fill="hold">
                                          <p:stCondLst>
                                            <p:cond delay="0"/>
                                          </p:stCondLst>
                                        </p:cTn>
                                        <p:tgtEl>
                                          <p:spTgt spid="181"/>
                                        </p:tgtEl>
                                        <p:attrNameLst>
                                          <p:attrName>style.visibility</p:attrName>
                                        </p:attrNameLst>
                                      </p:cBhvr>
                                      <p:to>
                                        <p:strVal val="visible"/>
                                      </p:to>
                                    </p:set>
                                    <p:animEffect transition="in" filter="wipe(up)">
                                      <p:cBhvr>
                                        <p:cTn id="137" dur="1000"/>
                                        <p:tgtEl>
                                          <p:spTgt spid="181"/>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182"/>
                                        </p:tgtEl>
                                        <p:attrNameLst>
                                          <p:attrName>style.visibility</p:attrName>
                                        </p:attrNameLst>
                                      </p:cBhvr>
                                      <p:to>
                                        <p:strVal val="visible"/>
                                      </p:to>
                                    </p:set>
                                    <p:animEffect transition="in" filter="wipe(up)">
                                      <p:cBhvr>
                                        <p:cTn id="140" dur="1000"/>
                                        <p:tgtEl>
                                          <p:spTgt spid="182"/>
                                        </p:tgtEl>
                                      </p:cBhvr>
                                    </p:animEffect>
                                  </p:childTnLst>
                                </p:cTn>
                              </p:par>
                            </p:childTnLst>
                          </p:cTn>
                        </p:par>
                        <p:par>
                          <p:cTn id="141" fill="hold">
                            <p:stCondLst>
                              <p:cond delay="15500"/>
                            </p:stCondLst>
                            <p:childTnLst>
                              <p:par>
                                <p:cTn id="142" presetID="22" presetClass="entr" presetSubtype="1" fill="hold" grpId="0" nodeType="afterEffect">
                                  <p:stCondLst>
                                    <p:cond delay="0"/>
                                  </p:stCondLst>
                                  <p:childTnLst>
                                    <p:set>
                                      <p:cBhvr>
                                        <p:cTn id="143" dur="1" fill="hold">
                                          <p:stCondLst>
                                            <p:cond delay="0"/>
                                          </p:stCondLst>
                                        </p:cTn>
                                        <p:tgtEl>
                                          <p:spTgt spid="179"/>
                                        </p:tgtEl>
                                        <p:attrNameLst>
                                          <p:attrName>style.visibility</p:attrName>
                                        </p:attrNameLst>
                                      </p:cBhvr>
                                      <p:to>
                                        <p:strVal val="visible"/>
                                      </p:to>
                                    </p:set>
                                    <p:animEffect transition="in" filter="wipe(up)">
                                      <p:cBhvr>
                                        <p:cTn id="144" dur="500"/>
                                        <p:tgtEl>
                                          <p:spTgt spid="179"/>
                                        </p:tgtEl>
                                      </p:cBhvr>
                                    </p:animEffect>
                                  </p:childTnLst>
                                </p:cTn>
                              </p:par>
                            </p:childTnLst>
                          </p:cTn>
                        </p:par>
                        <p:par>
                          <p:cTn id="145" fill="hold">
                            <p:stCondLst>
                              <p:cond delay="16000"/>
                            </p:stCondLst>
                            <p:childTnLst>
                              <p:par>
                                <p:cTn id="146" presetID="22" presetClass="entr" presetSubtype="1" fill="hold" grpId="0" nodeType="afterEffect">
                                  <p:stCondLst>
                                    <p:cond delay="0"/>
                                  </p:stCondLst>
                                  <p:childTnLst>
                                    <p:set>
                                      <p:cBhvr>
                                        <p:cTn id="147" dur="1" fill="hold">
                                          <p:stCondLst>
                                            <p:cond delay="0"/>
                                          </p:stCondLst>
                                        </p:cTn>
                                        <p:tgtEl>
                                          <p:spTgt spid="183"/>
                                        </p:tgtEl>
                                        <p:attrNameLst>
                                          <p:attrName>style.visibility</p:attrName>
                                        </p:attrNameLst>
                                      </p:cBhvr>
                                      <p:to>
                                        <p:strVal val="visible"/>
                                      </p:to>
                                    </p:set>
                                    <p:animEffect transition="in" filter="wipe(up)">
                                      <p:cBhvr>
                                        <p:cTn id="148" dur="500"/>
                                        <p:tgtEl>
                                          <p:spTgt spid="183"/>
                                        </p:tgtEl>
                                      </p:cBhvr>
                                    </p:animEffect>
                                  </p:childTnLst>
                                </p:cTn>
                              </p:par>
                              <p:par>
                                <p:cTn id="149" presetID="10" presetClass="entr" presetSubtype="0" fill="hold" nodeType="withEffect">
                                  <p:stCondLst>
                                    <p:cond delay="0"/>
                                  </p:stCondLst>
                                  <p:childTnLst>
                                    <p:set>
                                      <p:cBhvr>
                                        <p:cTn id="150" dur="1" fill="hold">
                                          <p:stCondLst>
                                            <p:cond delay="0"/>
                                          </p:stCondLst>
                                        </p:cTn>
                                        <p:tgtEl>
                                          <p:spTgt spid="187"/>
                                        </p:tgtEl>
                                        <p:attrNameLst>
                                          <p:attrName>style.visibility</p:attrName>
                                        </p:attrNameLst>
                                      </p:cBhvr>
                                      <p:to>
                                        <p:strVal val="visible"/>
                                      </p:to>
                                    </p:set>
                                    <p:animEffect transition="in" filter="fade">
                                      <p:cBhvr>
                                        <p:cTn id="151" dur="500"/>
                                        <p:tgtEl>
                                          <p:spTgt spid="187"/>
                                        </p:tgtEl>
                                      </p:cBhvr>
                                    </p:animEffect>
                                  </p:childTnLst>
                                </p:cTn>
                              </p:par>
                            </p:childTnLst>
                          </p:cTn>
                        </p:par>
                        <p:par>
                          <p:cTn id="152" fill="hold">
                            <p:stCondLst>
                              <p:cond delay="16500"/>
                            </p:stCondLst>
                            <p:childTnLst>
                              <p:par>
                                <p:cTn id="153" presetID="22" presetClass="entr" presetSubtype="4" fill="hold" grpId="0" nodeType="afterEffect">
                                  <p:stCondLst>
                                    <p:cond delay="0"/>
                                  </p:stCondLst>
                                  <p:childTnLst>
                                    <p:set>
                                      <p:cBhvr>
                                        <p:cTn id="154" dur="1" fill="hold">
                                          <p:stCondLst>
                                            <p:cond delay="0"/>
                                          </p:stCondLst>
                                        </p:cTn>
                                        <p:tgtEl>
                                          <p:spTgt spid="180"/>
                                        </p:tgtEl>
                                        <p:attrNameLst>
                                          <p:attrName>style.visibility</p:attrName>
                                        </p:attrNameLst>
                                      </p:cBhvr>
                                      <p:to>
                                        <p:strVal val="visible"/>
                                      </p:to>
                                    </p:set>
                                    <p:animEffect transition="in" filter="wipe(down)">
                                      <p:cBhvr>
                                        <p:cTn id="155" dur="500"/>
                                        <p:tgtEl>
                                          <p:spTgt spid="180"/>
                                        </p:tgtEl>
                                      </p:cBhvr>
                                    </p:animEffect>
                                  </p:childTnLst>
                                </p:cTn>
                              </p:par>
                            </p:childTnLst>
                          </p:cTn>
                        </p:par>
                        <p:par>
                          <p:cTn id="156" fill="hold">
                            <p:stCondLst>
                              <p:cond delay="17000"/>
                            </p:stCondLst>
                            <p:childTnLst>
                              <p:par>
                                <p:cTn id="157" presetID="22" presetClass="entr" presetSubtype="4" fill="hold" grpId="0" nodeType="afterEffect">
                                  <p:stCondLst>
                                    <p:cond delay="0"/>
                                  </p:stCondLst>
                                  <p:childTnLst>
                                    <p:set>
                                      <p:cBhvr>
                                        <p:cTn id="158" dur="1" fill="hold">
                                          <p:stCondLst>
                                            <p:cond delay="0"/>
                                          </p:stCondLst>
                                        </p:cTn>
                                        <p:tgtEl>
                                          <p:spTgt spid="178"/>
                                        </p:tgtEl>
                                        <p:attrNameLst>
                                          <p:attrName>style.visibility</p:attrName>
                                        </p:attrNameLst>
                                      </p:cBhvr>
                                      <p:to>
                                        <p:strVal val="visible"/>
                                      </p:to>
                                    </p:set>
                                    <p:animEffect transition="in" filter="wipe(down)">
                                      <p:cBhvr>
                                        <p:cTn id="159" dur="500"/>
                                        <p:tgtEl>
                                          <p:spTgt spid="178"/>
                                        </p:tgtEl>
                                      </p:cBhvr>
                                    </p:animEffect>
                                  </p:childTnLst>
                                </p:cTn>
                              </p:par>
                            </p:childTnLst>
                          </p:cTn>
                        </p:par>
                        <p:par>
                          <p:cTn id="160" fill="hold">
                            <p:stCondLst>
                              <p:cond delay="17500"/>
                            </p:stCondLst>
                            <p:childTnLst>
                              <p:par>
                                <p:cTn id="161" presetID="53" presetClass="entr" presetSubtype="16" fill="hold" grpId="0" nodeType="afterEffect">
                                  <p:stCondLst>
                                    <p:cond delay="0"/>
                                  </p:stCondLst>
                                  <p:childTnLst>
                                    <p:set>
                                      <p:cBhvr>
                                        <p:cTn id="162" dur="1" fill="hold">
                                          <p:stCondLst>
                                            <p:cond delay="0"/>
                                          </p:stCondLst>
                                        </p:cTn>
                                        <p:tgtEl>
                                          <p:spTgt spid="185"/>
                                        </p:tgtEl>
                                        <p:attrNameLst>
                                          <p:attrName>style.visibility</p:attrName>
                                        </p:attrNameLst>
                                      </p:cBhvr>
                                      <p:to>
                                        <p:strVal val="visible"/>
                                      </p:to>
                                    </p:set>
                                    <p:anim calcmode="lin" valueType="num">
                                      <p:cBhvr>
                                        <p:cTn id="163" dur="500" fill="hold"/>
                                        <p:tgtEl>
                                          <p:spTgt spid="185"/>
                                        </p:tgtEl>
                                        <p:attrNameLst>
                                          <p:attrName>ppt_w</p:attrName>
                                        </p:attrNameLst>
                                      </p:cBhvr>
                                      <p:tavLst>
                                        <p:tav tm="0">
                                          <p:val>
                                            <p:fltVal val="0"/>
                                          </p:val>
                                        </p:tav>
                                        <p:tav tm="100000">
                                          <p:val>
                                            <p:strVal val="#ppt_w"/>
                                          </p:val>
                                        </p:tav>
                                      </p:tavLst>
                                    </p:anim>
                                    <p:anim calcmode="lin" valueType="num">
                                      <p:cBhvr>
                                        <p:cTn id="164" dur="500" fill="hold"/>
                                        <p:tgtEl>
                                          <p:spTgt spid="185"/>
                                        </p:tgtEl>
                                        <p:attrNameLst>
                                          <p:attrName>ppt_h</p:attrName>
                                        </p:attrNameLst>
                                      </p:cBhvr>
                                      <p:tavLst>
                                        <p:tav tm="0">
                                          <p:val>
                                            <p:fltVal val="0"/>
                                          </p:val>
                                        </p:tav>
                                        <p:tav tm="100000">
                                          <p:val>
                                            <p:strVal val="#ppt_h"/>
                                          </p:val>
                                        </p:tav>
                                      </p:tavLst>
                                    </p:anim>
                                    <p:animEffect transition="in" filter="fade">
                                      <p:cBhvr>
                                        <p:cTn id="165" dur="500"/>
                                        <p:tgtEl>
                                          <p:spTgt spid="185"/>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84"/>
                                        </p:tgtEl>
                                        <p:attrNameLst>
                                          <p:attrName>style.visibility</p:attrName>
                                        </p:attrNameLst>
                                      </p:cBhvr>
                                      <p:to>
                                        <p:strVal val="visible"/>
                                      </p:to>
                                    </p:set>
                                    <p:animEffect transition="in" filter="wipe(up)">
                                      <p:cBhvr>
                                        <p:cTn id="169" dur="500"/>
                                        <p:tgtEl>
                                          <p:spTgt spid="184"/>
                                        </p:tgtEl>
                                      </p:cBhvr>
                                    </p:animEffect>
                                  </p:childTnLst>
                                </p:cTn>
                              </p:par>
                            </p:childTnLst>
                          </p:cTn>
                        </p:par>
                        <p:par>
                          <p:cTn id="170" fill="hold">
                            <p:stCondLst>
                              <p:cond delay="18500"/>
                            </p:stCondLst>
                            <p:childTnLst>
                              <p:par>
                                <p:cTn id="171" presetID="53" presetClass="entr" presetSubtype="16" fill="hold" nodeType="afterEffect">
                                  <p:stCondLst>
                                    <p:cond delay="0"/>
                                  </p:stCondLst>
                                  <p:childTnLst>
                                    <p:set>
                                      <p:cBhvr>
                                        <p:cTn id="172" dur="1" fill="hold">
                                          <p:stCondLst>
                                            <p:cond delay="0"/>
                                          </p:stCondLst>
                                        </p:cTn>
                                        <p:tgtEl>
                                          <p:spTgt spid="195"/>
                                        </p:tgtEl>
                                        <p:attrNameLst>
                                          <p:attrName>style.visibility</p:attrName>
                                        </p:attrNameLst>
                                      </p:cBhvr>
                                      <p:to>
                                        <p:strVal val="visible"/>
                                      </p:to>
                                    </p:set>
                                    <p:anim calcmode="lin" valueType="num">
                                      <p:cBhvr>
                                        <p:cTn id="173" dur="500" fill="hold"/>
                                        <p:tgtEl>
                                          <p:spTgt spid="195"/>
                                        </p:tgtEl>
                                        <p:attrNameLst>
                                          <p:attrName>ppt_w</p:attrName>
                                        </p:attrNameLst>
                                      </p:cBhvr>
                                      <p:tavLst>
                                        <p:tav tm="0">
                                          <p:val>
                                            <p:fltVal val="0"/>
                                          </p:val>
                                        </p:tav>
                                        <p:tav tm="100000">
                                          <p:val>
                                            <p:strVal val="#ppt_w"/>
                                          </p:val>
                                        </p:tav>
                                      </p:tavLst>
                                    </p:anim>
                                    <p:anim calcmode="lin" valueType="num">
                                      <p:cBhvr>
                                        <p:cTn id="174" dur="500" fill="hold"/>
                                        <p:tgtEl>
                                          <p:spTgt spid="195"/>
                                        </p:tgtEl>
                                        <p:attrNameLst>
                                          <p:attrName>ppt_h</p:attrName>
                                        </p:attrNameLst>
                                      </p:cBhvr>
                                      <p:tavLst>
                                        <p:tav tm="0">
                                          <p:val>
                                            <p:fltVal val="0"/>
                                          </p:val>
                                        </p:tav>
                                        <p:tav tm="100000">
                                          <p:val>
                                            <p:strVal val="#ppt_h"/>
                                          </p:val>
                                        </p:tav>
                                      </p:tavLst>
                                    </p:anim>
                                    <p:animEffect transition="in" filter="fade">
                                      <p:cBhvr>
                                        <p:cTn id="175" dur="500"/>
                                        <p:tgtEl>
                                          <p:spTgt spid="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178" grpId="0" animBg="1"/>
      <p:bldP spid="179" grpId="0" animBg="1"/>
      <p:bldP spid="180" grpId="0" animBg="1"/>
      <p:bldP spid="181" grpId="0" animBg="1"/>
      <p:bldP spid="182" grpId="0" animBg="1"/>
      <p:bldP spid="183" grpId="0" animBg="1"/>
      <p:bldP spid="184" grpId="0"/>
      <p:bldP spid="185" grpId="0"/>
      <p:bldP spid="161" grpId="0" animBg="1"/>
      <p:bldP spid="162" grpId="0" animBg="1"/>
      <p:bldP spid="163" grpId="0" animBg="1"/>
      <p:bldP spid="164" grpId="0" animBg="1"/>
      <p:bldP spid="165" grpId="0" animBg="1"/>
      <p:bldP spid="166" grpId="0" animBg="1"/>
      <p:bldP spid="167" grpId="0"/>
      <p:bldP spid="168" grpId="0"/>
      <p:bldP spid="144" grpId="0" animBg="1"/>
      <p:bldP spid="145" grpId="0" animBg="1"/>
      <p:bldP spid="146" grpId="0" animBg="1"/>
      <p:bldP spid="147" grpId="0" animBg="1"/>
      <p:bldP spid="148" grpId="0" animBg="1"/>
      <p:bldP spid="149" grpId="0" animBg="1"/>
      <p:bldP spid="150" grpId="0"/>
      <p:bldP spid="151" grpId="0"/>
      <p:bldP spid="5" grpId="0" animBg="1"/>
      <p:bldP spid="6" grpId="0" animBg="1"/>
      <p:bldP spid="7" grpId="0" animBg="1"/>
      <p:bldP spid="8" grpId="0" animBg="1"/>
      <p:bldP spid="9" grpId="0" animBg="1"/>
      <p:bldP spid="10" grpId="0" animBg="1"/>
      <p:bldP spid="60" grpId="0"/>
      <p:bldP spid="61" grpId="0"/>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2446</TotalTime>
  <Words>1186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444</cp:revision>
  <dcterms:created xsi:type="dcterms:W3CDTF">2015-12-31T02:20:12Z</dcterms:created>
  <dcterms:modified xsi:type="dcterms:W3CDTF">2016-09-15T18:15:37Z</dcterms:modified>
</cp:coreProperties>
</file>