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89"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A5A5"/>
    <a:srgbClr val="ED7D31"/>
    <a:srgbClr val="00B0F0"/>
    <a:srgbClr val="5B9BD5"/>
    <a:srgbClr val="5B8D3A"/>
    <a:srgbClr val="888888"/>
    <a:srgbClr val="367FC1"/>
    <a:srgbClr val="C35911"/>
    <a:srgbClr val="595959"/>
    <a:srgbClr val="5A99D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738234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4_pic">
    <p:spTree>
      <p:nvGrpSpPr>
        <p:cNvPr id="1" name=""/>
        <p:cNvGrpSpPr/>
        <p:nvPr/>
      </p:nvGrpSpPr>
      <p:grpSpPr>
        <a:xfrm>
          <a:off x="0" y="0"/>
          <a:ext cx="0" cy="0"/>
          <a:chOff x="0" y="0"/>
          <a:chExt cx="0" cy="0"/>
        </a:xfrm>
      </p:grpSpPr>
      <p:sp>
        <p:nvSpPr>
          <p:cNvPr id="7" name="Picture Placeholder 7"/>
          <p:cNvSpPr>
            <a:spLocks noGrp="1"/>
          </p:cNvSpPr>
          <p:nvPr>
            <p:ph type="pic" sz="quarter" idx="53" hasCustomPrompt="1"/>
          </p:nvPr>
        </p:nvSpPr>
        <p:spPr>
          <a:xfrm>
            <a:off x="0" y="0"/>
            <a:ext cx="12192000" cy="3861342"/>
          </a:xfrm>
          <a:prstGeom prst="rect">
            <a:avLst/>
          </a:prstGeom>
          <a:ln w="3175">
            <a:noFill/>
          </a:ln>
        </p:spPr>
        <p:txBody>
          <a:bodyPr wrap="none" tIns="0" bIns="2011680" anchor="b"/>
          <a:lstStyle>
            <a:lvl1pPr algn="ctr" rtl="0">
              <a:buNone/>
              <a:defRPr sz="2400" b="1" baseline="0">
                <a:solidFill>
                  <a:schemeClr val="tx1">
                    <a:lumMod val="50000"/>
                    <a:lumOff val="50000"/>
                  </a:schemeClr>
                </a:solidFill>
              </a:defRPr>
            </a:lvl1pPr>
          </a:lstStyle>
          <a:p>
            <a:r>
              <a:rPr lang="en-US" dirty="0"/>
              <a:t>Click Icon To Add Image</a:t>
            </a:r>
          </a:p>
        </p:txBody>
      </p:sp>
    </p:spTree>
    <p:extLst>
      <p:ext uri="{BB962C8B-B14F-4D97-AF65-F5344CB8AC3E}">
        <p14:creationId xmlns:p14="http://schemas.microsoft.com/office/powerpoint/2010/main" val="2709032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powerpoint.sage-fox.com/" TargetMode="Externa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t="-8000" b="-8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5"/>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60" r:id="rId1"/>
    <p:sldLayoutId id="214748368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p:cNvSpPr/>
          <p:nvPr/>
        </p:nvSpPr>
        <p:spPr bwMode="auto">
          <a:xfrm>
            <a:off x="0" y="3861342"/>
            <a:ext cx="12192000" cy="3031245"/>
          </a:xfrm>
          <a:prstGeom prst="rect">
            <a:avLst/>
          </a:prstGeom>
          <a:solidFill>
            <a:schemeClr val="bg1">
              <a:alpha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r>
              <a:rPr lang="en-US" sz="1600" b="1" dirty="0">
                <a:solidFill>
                  <a:schemeClr val="tx1">
                    <a:lumMod val="75000"/>
                    <a:lumOff val="25000"/>
                  </a:schemeClr>
                </a:solidFill>
              </a:rPr>
              <a:t>    </a:t>
            </a:r>
          </a:p>
        </p:txBody>
      </p:sp>
      <p:sp>
        <p:nvSpPr>
          <p:cNvPr id="8" name="TextBox 7"/>
          <p:cNvSpPr txBox="1"/>
          <p:nvPr/>
        </p:nvSpPr>
        <p:spPr>
          <a:xfrm>
            <a:off x="5008136" y="3860800"/>
            <a:ext cx="2175724" cy="400110"/>
          </a:xfrm>
          <a:prstGeom prst="rect">
            <a:avLst/>
          </a:prstGeom>
          <a:noFill/>
        </p:spPr>
        <p:txBody>
          <a:bodyPr wrap="none" rtlCol="0">
            <a:spAutoFit/>
          </a:bodyPr>
          <a:lstStyle/>
          <a:p>
            <a:r>
              <a:rPr lang="en-US" sz="2000" dirty="0">
                <a:solidFill>
                  <a:schemeClr val="bg2">
                    <a:lumMod val="10000"/>
                  </a:schemeClr>
                </a:solidFill>
              </a:rPr>
              <a:t>Lorem Ipsum Dolor</a:t>
            </a:r>
          </a:p>
        </p:txBody>
      </p:sp>
      <p:grpSp>
        <p:nvGrpSpPr>
          <p:cNvPr id="10" name="Group 9"/>
          <p:cNvGrpSpPr/>
          <p:nvPr/>
        </p:nvGrpSpPr>
        <p:grpSpPr>
          <a:xfrm>
            <a:off x="2989233" y="4345007"/>
            <a:ext cx="1082331" cy="1082331"/>
            <a:chOff x="800100" y="1335901"/>
            <a:chExt cx="1524000" cy="1524000"/>
          </a:xfrm>
          <a:effectLst>
            <a:outerShdw blurRad="50800" dist="38100" dir="2700000" algn="tl" rotWithShape="0">
              <a:prstClr val="black">
                <a:alpha val="40000"/>
              </a:prstClr>
            </a:outerShdw>
          </a:effectLst>
        </p:grpSpPr>
        <p:sp>
          <p:nvSpPr>
            <p:cNvPr id="11" name="Oval 10"/>
            <p:cNvSpPr/>
            <p:nvPr/>
          </p:nvSpPr>
          <p:spPr>
            <a:xfrm>
              <a:off x="800100" y="1335901"/>
              <a:ext cx="1524000" cy="15240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2" name="Freeform 122"/>
            <p:cNvSpPr>
              <a:spLocks noEditPoints="1"/>
            </p:cNvSpPr>
            <p:nvPr/>
          </p:nvSpPr>
          <p:spPr bwMode="auto">
            <a:xfrm>
              <a:off x="1161589" y="1783576"/>
              <a:ext cx="801022" cy="628650"/>
            </a:xfrm>
            <a:custGeom>
              <a:avLst/>
              <a:gdLst/>
              <a:ahLst/>
              <a:cxnLst>
                <a:cxn ang="0">
                  <a:pos x="57" y="37"/>
                </a:cxn>
                <a:cxn ang="0">
                  <a:pos x="38" y="56"/>
                </a:cxn>
                <a:cxn ang="0">
                  <a:pos x="34" y="57"/>
                </a:cxn>
                <a:cxn ang="0">
                  <a:pos x="31" y="56"/>
                </a:cxn>
                <a:cxn ang="0">
                  <a:pos x="4" y="28"/>
                </a:cxn>
                <a:cxn ang="0">
                  <a:pos x="0" y="20"/>
                </a:cxn>
                <a:cxn ang="0">
                  <a:pos x="0" y="4"/>
                </a:cxn>
                <a:cxn ang="0">
                  <a:pos x="5" y="0"/>
                </a:cxn>
                <a:cxn ang="0">
                  <a:pos x="21" y="0"/>
                </a:cxn>
                <a:cxn ang="0">
                  <a:pos x="29" y="3"/>
                </a:cxn>
                <a:cxn ang="0">
                  <a:pos x="57" y="30"/>
                </a:cxn>
                <a:cxn ang="0">
                  <a:pos x="58" y="34"/>
                </a:cxn>
                <a:cxn ang="0">
                  <a:pos x="57" y="37"/>
                </a:cxn>
                <a:cxn ang="0">
                  <a:pos x="13" y="7"/>
                </a:cxn>
                <a:cxn ang="0">
                  <a:pos x="8" y="12"/>
                </a:cxn>
                <a:cxn ang="0">
                  <a:pos x="13" y="17"/>
                </a:cxn>
                <a:cxn ang="0">
                  <a:pos x="17" y="12"/>
                </a:cxn>
                <a:cxn ang="0">
                  <a:pos x="13" y="7"/>
                </a:cxn>
                <a:cxn ang="0">
                  <a:pos x="71" y="37"/>
                </a:cxn>
                <a:cxn ang="0">
                  <a:pos x="52" y="56"/>
                </a:cxn>
                <a:cxn ang="0">
                  <a:pos x="49" y="57"/>
                </a:cxn>
                <a:cxn ang="0">
                  <a:pos x="45" y="55"/>
                </a:cxn>
                <a:cxn ang="0">
                  <a:pos x="63" y="37"/>
                </a:cxn>
                <a:cxn ang="0">
                  <a:pos x="64" y="34"/>
                </a:cxn>
                <a:cxn ang="0">
                  <a:pos x="63" y="30"/>
                </a:cxn>
                <a:cxn ang="0">
                  <a:pos x="35" y="3"/>
                </a:cxn>
                <a:cxn ang="0">
                  <a:pos x="27" y="0"/>
                </a:cxn>
                <a:cxn ang="0">
                  <a:pos x="36" y="0"/>
                </a:cxn>
                <a:cxn ang="0">
                  <a:pos x="44" y="3"/>
                </a:cxn>
                <a:cxn ang="0">
                  <a:pos x="71" y="30"/>
                </a:cxn>
                <a:cxn ang="0">
                  <a:pos x="73" y="34"/>
                </a:cxn>
                <a:cxn ang="0">
                  <a:pos x="71" y="37"/>
                </a:cxn>
              </a:cxnLst>
              <a:rect l="0" t="0" r="r" b="b"/>
              <a:pathLst>
                <a:path w="73" h="57">
                  <a:moveTo>
                    <a:pt x="57" y="37"/>
                  </a:moveTo>
                  <a:cubicBezTo>
                    <a:pt x="38" y="56"/>
                    <a:pt x="38" y="56"/>
                    <a:pt x="38" y="56"/>
                  </a:cubicBezTo>
                  <a:cubicBezTo>
                    <a:pt x="37" y="57"/>
                    <a:pt x="36" y="57"/>
                    <a:pt x="34" y="57"/>
                  </a:cubicBezTo>
                  <a:cubicBezTo>
                    <a:pt x="33" y="57"/>
                    <a:pt x="32" y="57"/>
                    <a:pt x="31" y="56"/>
                  </a:cubicBezTo>
                  <a:cubicBezTo>
                    <a:pt x="4" y="28"/>
                    <a:pt x="4" y="28"/>
                    <a:pt x="4" y="28"/>
                  </a:cubicBezTo>
                  <a:cubicBezTo>
                    <a:pt x="2" y="27"/>
                    <a:pt x="0" y="23"/>
                    <a:pt x="0" y="20"/>
                  </a:cubicBezTo>
                  <a:cubicBezTo>
                    <a:pt x="0" y="4"/>
                    <a:pt x="0" y="4"/>
                    <a:pt x="0" y="4"/>
                  </a:cubicBezTo>
                  <a:cubicBezTo>
                    <a:pt x="0" y="2"/>
                    <a:pt x="3" y="0"/>
                    <a:pt x="5" y="0"/>
                  </a:cubicBezTo>
                  <a:cubicBezTo>
                    <a:pt x="21" y="0"/>
                    <a:pt x="21" y="0"/>
                    <a:pt x="21" y="0"/>
                  </a:cubicBezTo>
                  <a:cubicBezTo>
                    <a:pt x="24" y="0"/>
                    <a:pt x="27" y="1"/>
                    <a:pt x="29" y="3"/>
                  </a:cubicBezTo>
                  <a:cubicBezTo>
                    <a:pt x="57" y="30"/>
                    <a:pt x="57" y="30"/>
                    <a:pt x="57" y="30"/>
                  </a:cubicBezTo>
                  <a:cubicBezTo>
                    <a:pt x="57" y="31"/>
                    <a:pt x="58" y="32"/>
                    <a:pt x="58" y="34"/>
                  </a:cubicBezTo>
                  <a:cubicBezTo>
                    <a:pt x="58" y="35"/>
                    <a:pt x="57" y="36"/>
                    <a:pt x="57" y="37"/>
                  </a:cubicBezTo>
                  <a:close/>
                  <a:moveTo>
                    <a:pt x="13" y="7"/>
                  </a:moveTo>
                  <a:cubicBezTo>
                    <a:pt x="10" y="7"/>
                    <a:pt x="8" y="9"/>
                    <a:pt x="8" y="12"/>
                  </a:cubicBezTo>
                  <a:cubicBezTo>
                    <a:pt x="8" y="14"/>
                    <a:pt x="10" y="17"/>
                    <a:pt x="13" y="17"/>
                  </a:cubicBezTo>
                  <a:cubicBezTo>
                    <a:pt x="15" y="17"/>
                    <a:pt x="17" y="14"/>
                    <a:pt x="17" y="12"/>
                  </a:cubicBezTo>
                  <a:cubicBezTo>
                    <a:pt x="17" y="9"/>
                    <a:pt x="15" y="7"/>
                    <a:pt x="13" y="7"/>
                  </a:cubicBezTo>
                  <a:close/>
                  <a:moveTo>
                    <a:pt x="71" y="37"/>
                  </a:moveTo>
                  <a:cubicBezTo>
                    <a:pt x="52" y="56"/>
                    <a:pt x="52" y="56"/>
                    <a:pt x="52" y="56"/>
                  </a:cubicBezTo>
                  <a:cubicBezTo>
                    <a:pt x="52" y="57"/>
                    <a:pt x="50" y="57"/>
                    <a:pt x="49" y="57"/>
                  </a:cubicBezTo>
                  <a:cubicBezTo>
                    <a:pt x="47" y="57"/>
                    <a:pt x="46" y="56"/>
                    <a:pt x="45" y="55"/>
                  </a:cubicBezTo>
                  <a:cubicBezTo>
                    <a:pt x="63" y="37"/>
                    <a:pt x="63" y="37"/>
                    <a:pt x="63" y="37"/>
                  </a:cubicBezTo>
                  <a:cubicBezTo>
                    <a:pt x="63" y="36"/>
                    <a:pt x="64" y="35"/>
                    <a:pt x="64" y="34"/>
                  </a:cubicBezTo>
                  <a:cubicBezTo>
                    <a:pt x="64" y="32"/>
                    <a:pt x="63" y="31"/>
                    <a:pt x="63" y="30"/>
                  </a:cubicBezTo>
                  <a:cubicBezTo>
                    <a:pt x="35" y="3"/>
                    <a:pt x="35" y="3"/>
                    <a:pt x="35" y="3"/>
                  </a:cubicBezTo>
                  <a:cubicBezTo>
                    <a:pt x="34" y="1"/>
                    <a:pt x="30" y="0"/>
                    <a:pt x="27" y="0"/>
                  </a:cubicBezTo>
                  <a:cubicBezTo>
                    <a:pt x="36" y="0"/>
                    <a:pt x="36" y="0"/>
                    <a:pt x="36" y="0"/>
                  </a:cubicBezTo>
                  <a:cubicBezTo>
                    <a:pt x="38" y="0"/>
                    <a:pt x="42" y="1"/>
                    <a:pt x="44" y="3"/>
                  </a:cubicBezTo>
                  <a:cubicBezTo>
                    <a:pt x="71" y="30"/>
                    <a:pt x="71" y="30"/>
                    <a:pt x="71" y="30"/>
                  </a:cubicBezTo>
                  <a:cubicBezTo>
                    <a:pt x="72" y="31"/>
                    <a:pt x="73" y="32"/>
                    <a:pt x="73" y="34"/>
                  </a:cubicBezTo>
                  <a:cubicBezTo>
                    <a:pt x="73" y="35"/>
                    <a:pt x="72" y="36"/>
                    <a:pt x="71" y="37"/>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3" name="Group 12"/>
          <p:cNvGrpSpPr/>
          <p:nvPr/>
        </p:nvGrpSpPr>
        <p:grpSpPr>
          <a:xfrm>
            <a:off x="5558617" y="4345007"/>
            <a:ext cx="1082331" cy="1082331"/>
            <a:chOff x="3810000" y="1335901"/>
            <a:chExt cx="1524000" cy="1524000"/>
          </a:xfrm>
          <a:effectLst>
            <a:outerShdw blurRad="50800" dist="38100" dir="2700000" algn="tl" rotWithShape="0">
              <a:prstClr val="black">
                <a:alpha val="40000"/>
              </a:prstClr>
            </a:outerShdw>
          </a:effectLst>
        </p:grpSpPr>
        <p:sp>
          <p:nvSpPr>
            <p:cNvPr id="14" name="Oval 13"/>
            <p:cNvSpPr/>
            <p:nvPr/>
          </p:nvSpPr>
          <p:spPr>
            <a:xfrm>
              <a:off x="3810000" y="1335901"/>
              <a:ext cx="1524000" cy="1524000"/>
            </a:xfrm>
            <a:prstGeom prst="ellipse">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5" name="Freeform 152"/>
            <p:cNvSpPr>
              <a:spLocks noEditPoints="1"/>
            </p:cNvSpPr>
            <p:nvPr/>
          </p:nvSpPr>
          <p:spPr bwMode="auto">
            <a:xfrm>
              <a:off x="4204520" y="1758300"/>
              <a:ext cx="734961" cy="679203"/>
            </a:xfrm>
            <a:custGeom>
              <a:avLst/>
              <a:gdLst/>
              <a:ahLst/>
              <a:cxnLst>
                <a:cxn ang="0">
                  <a:pos x="67" y="20"/>
                </a:cxn>
                <a:cxn ang="0">
                  <a:pos x="46" y="36"/>
                </a:cxn>
                <a:cxn ang="0">
                  <a:pos x="42" y="40"/>
                </a:cxn>
                <a:cxn ang="0">
                  <a:pos x="39" y="47"/>
                </a:cxn>
                <a:cxn ang="0">
                  <a:pos x="44" y="52"/>
                </a:cxn>
                <a:cxn ang="0">
                  <a:pos x="52" y="58"/>
                </a:cxn>
                <a:cxn ang="0">
                  <a:pos x="52" y="61"/>
                </a:cxn>
                <a:cxn ang="0">
                  <a:pos x="51" y="62"/>
                </a:cxn>
                <a:cxn ang="0">
                  <a:pos x="17" y="62"/>
                </a:cxn>
                <a:cxn ang="0">
                  <a:pos x="16" y="61"/>
                </a:cxn>
                <a:cxn ang="0">
                  <a:pos x="16" y="58"/>
                </a:cxn>
                <a:cxn ang="0">
                  <a:pos x="24" y="52"/>
                </a:cxn>
                <a:cxn ang="0">
                  <a:pos x="29" y="47"/>
                </a:cxn>
                <a:cxn ang="0">
                  <a:pos x="26" y="40"/>
                </a:cxn>
                <a:cxn ang="0">
                  <a:pos x="22" y="36"/>
                </a:cxn>
                <a:cxn ang="0">
                  <a:pos x="0" y="20"/>
                </a:cxn>
                <a:cxn ang="0">
                  <a:pos x="0" y="15"/>
                </a:cxn>
                <a:cxn ang="0">
                  <a:pos x="4" y="11"/>
                </a:cxn>
                <a:cxn ang="0">
                  <a:pos x="16" y="11"/>
                </a:cxn>
                <a:cxn ang="0">
                  <a:pos x="16" y="7"/>
                </a:cxn>
                <a:cxn ang="0">
                  <a:pos x="22" y="0"/>
                </a:cxn>
                <a:cxn ang="0">
                  <a:pos x="45" y="0"/>
                </a:cxn>
                <a:cxn ang="0">
                  <a:pos x="52" y="7"/>
                </a:cxn>
                <a:cxn ang="0">
                  <a:pos x="52" y="11"/>
                </a:cxn>
                <a:cxn ang="0">
                  <a:pos x="63" y="11"/>
                </a:cxn>
                <a:cxn ang="0">
                  <a:pos x="67" y="15"/>
                </a:cxn>
                <a:cxn ang="0">
                  <a:pos x="67" y="20"/>
                </a:cxn>
                <a:cxn ang="0">
                  <a:pos x="16" y="16"/>
                </a:cxn>
                <a:cxn ang="0">
                  <a:pos x="6" y="16"/>
                </a:cxn>
                <a:cxn ang="0">
                  <a:pos x="6" y="20"/>
                </a:cxn>
                <a:cxn ang="0">
                  <a:pos x="19" y="31"/>
                </a:cxn>
                <a:cxn ang="0">
                  <a:pos x="16" y="16"/>
                </a:cxn>
                <a:cxn ang="0">
                  <a:pos x="62" y="16"/>
                </a:cxn>
                <a:cxn ang="0">
                  <a:pos x="52" y="16"/>
                </a:cxn>
                <a:cxn ang="0">
                  <a:pos x="49" y="31"/>
                </a:cxn>
                <a:cxn ang="0">
                  <a:pos x="62" y="20"/>
                </a:cxn>
                <a:cxn ang="0">
                  <a:pos x="62" y="16"/>
                </a:cxn>
              </a:cxnLst>
              <a:rect l="0" t="0" r="r" b="b"/>
              <a:pathLst>
                <a:path w="67" h="62">
                  <a:moveTo>
                    <a:pt x="67" y="20"/>
                  </a:moveTo>
                  <a:cubicBezTo>
                    <a:pt x="67" y="27"/>
                    <a:pt x="58" y="36"/>
                    <a:pt x="46" y="36"/>
                  </a:cubicBezTo>
                  <a:cubicBezTo>
                    <a:pt x="44" y="38"/>
                    <a:pt x="42" y="40"/>
                    <a:pt x="42" y="40"/>
                  </a:cubicBezTo>
                  <a:cubicBezTo>
                    <a:pt x="40" y="42"/>
                    <a:pt x="39" y="44"/>
                    <a:pt x="39" y="47"/>
                  </a:cubicBezTo>
                  <a:cubicBezTo>
                    <a:pt x="39" y="49"/>
                    <a:pt x="40" y="52"/>
                    <a:pt x="44" y="52"/>
                  </a:cubicBezTo>
                  <a:cubicBezTo>
                    <a:pt x="48" y="52"/>
                    <a:pt x="52" y="54"/>
                    <a:pt x="52" y="58"/>
                  </a:cubicBezTo>
                  <a:cubicBezTo>
                    <a:pt x="52" y="61"/>
                    <a:pt x="52" y="61"/>
                    <a:pt x="52" y="61"/>
                  </a:cubicBezTo>
                  <a:cubicBezTo>
                    <a:pt x="52" y="62"/>
                    <a:pt x="51" y="62"/>
                    <a:pt x="51" y="62"/>
                  </a:cubicBezTo>
                  <a:cubicBezTo>
                    <a:pt x="17" y="62"/>
                    <a:pt x="17" y="62"/>
                    <a:pt x="17" y="62"/>
                  </a:cubicBezTo>
                  <a:cubicBezTo>
                    <a:pt x="16" y="62"/>
                    <a:pt x="16" y="62"/>
                    <a:pt x="16" y="61"/>
                  </a:cubicBezTo>
                  <a:cubicBezTo>
                    <a:pt x="16" y="58"/>
                    <a:pt x="16" y="58"/>
                    <a:pt x="16" y="58"/>
                  </a:cubicBezTo>
                  <a:cubicBezTo>
                    <a:pt x="16" y="54"/>
                    <a:pt x="20" y="52"/>
                    <a:pt x="24" y="52"/>
                  </a:cubicBezTo>
                  <a:cubicBezTo>
                    <a:pt x="27" y="52"/>
                    <a:pt x="29" y="49"/>
                    <a:pt x="29" y="47"/>
                  </a:cubicBezTo>
                  <a:cubicBezTo>
                    <a:pt x="29" y="44"/>
                    <a:pt x="28" y="42"/>
                    <a:pt x="26" y="40"/>
                  </a:cubicBezTo>
                  <a:cubicBezTo>
                    <a:pt x="25" y="40"/>
                    <a:pt x="24" y="38"/>
                    <a:pt x="22" y="36"/>
                  </a:cubicBezTo>
                  <a:cubicBezTo>
                    <a:pt x="10" y="36"/>
                    <a:pt x="0" y="27"/>
                    <a:pt x="0" y="20"/>
                  </a:cubicBezTo>
                  <a:cubicBezTo>
                    <a:pt x="0" y="15"/>
                    <a:pt x="0" y="15"/>
                    <a:pt x="0" y="15"/>
                  </a:cubicBezTo>
                  <a:cubicBezTo>
                    <a:pt x="0" y="12"/>
                    <a:pt x="2" y="11"/>
                    <a:pt x="4" y="11"/>
                  </a:cubicBezTo>
                  <a:cubicBezTo>
                    <a:pt x="16" y="11"/>
                    <a:pt x="16" y="11"/>
                    <a:pt x="16" y="11"/>
                  </a:cubicBezTo>
                  <a:cubicBezTo>
                    <a:pt x="16" y="7"/>
                    <a:pt x="16" y="7"/>
                    <a:pt x="16" y="7"/>
                  </a:cubicBezTo>
                  <a:cubicBezTo>
                    <a:pt x="16" y="3"/>
                    <a:pt x="19" y="0"/>
                    <a:pt x="22" y="0"/>
                  </a:cubicBezTo>
                  <a:cubicBezTo>
                    <a:pt x="45" y="0"/>
                    <a:pt x="45" y="0"/>
                    <a:pt x="45" y="0"/>
                  </a:cubicBezTo>
                  <a:cubicBezTo>
                    <a:pt x="49" y="0"/>
                    <a:pt x="52" y="3"/>
                    <a:pt x="52" y="7"/>
                  </a:cubicBezTo>
                  <a:cubicBezTo>
                    <a:pt x="52" y="11"/>
                    <a:pt x="52" y="11"/>
                    <a:pt x="52" y="11"/>
                  </a:cubicBezTo>
                  <a:cubicBezTo>
                    <a:pt x="63" y="11"/>
                    <a:pt x="63" y="11"/>
                    <a:pt x="63" y="11"/>
                  </a:cubicBezTo>
                  <a:cubicBezTo>
                    <a:pt x="66" y="11"/>
                    <a:pt x="67" y="12"/>
                    <a:pt x="67" y="15"/>
                  </a:cubicBezTo>
                  <a:lnTo>
                    <a:pt x="67" y="20"/>
                  </a:lnTo>
                  <a:close/>
                  <a:moveTo>
                    <a:pt x="16" y="16"/>
                  </a:moveTo>
                  <a:cubicBezTo>
                    <a:pt x="6" y="16"/>
                    <a:pt x="6" y="16"/>
                    <a:pt x="6" y="16"/>
                  </a:cubicBezTo>
                  <a:cubicBezTo>
                    <a:pt x="6" y="20"/>
                    <a:pt x="6" y="20"/>
                    <a:pt x="6" y="20"/>
                  </a:cubicBezTo>
                  <a:cubicBezTo>
                    <a:pt x="6" y="24"/>
                    <a:pt x="11" y="29"/>
                    <a:pt x="19" y="31"/>
                  </a:cubicBezTo>
                  <a:cubicBezTo>
                    <a:pt x="17" y="27"/>
                    <a:pt x="16" y="22"/>
                    <a:pt x="16" y="16"/>
                  </a:cubicBezTo>
                  <a:close/>
                  <a:moveTo>
                    <a:pt x="62" y="16"/>
                  </a:moveTo>
                  <a:cubicBezTo>
                    <a:pt x="52" y="16"/>
                    <a:pt x="52" y="16"/>
                    <a:pt x="52" y="16"/>
                  </a:cubicBezTo>
                  <a:cubicBezTo>
                    <a:pt x="52" y="22"/>
                    <a:pt x="51" y="27"/>
                    <a:pt x="49" y="31"/>
                  </a:cubicBezTo>
                  <a:cubicBezTo>
                    <a:pt x="57" y="29"/>
                    <a:pt x="62" y="24"/>
                    <a:pt x="62" y="20"/>
                  </a:cubicBezTo>
                  <a:lnTo>
                    <a:pt x="62" y="16"/>
                  </a:ln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6" name="Group 15"/>
          <p:cNvGrpSpPr/>
          <p:nvPr/>
        </p:nvGrpSpPr>
        <p:grpSpPr>
          <a:xfrm>
            <a:off x="8128000" y="4345007"/>
            <a:ext cx="1082331" cy="1082331"/>
            <a:chOff x="6819900" y="1335901"/>
            <a:chExt cx="1524000" cy="1524000"/>
          </a:xfrm>
          <a:effectLst>
            <a:outerShdw blurRad="50800" dist="38100" dir="2700000" algn="tl" rotWithShape="0">
              <a:prstClr val="black">
                <a:alpha val="40000"/>
              </a:prstClr>
            </a:outerShdw>
          </a:effectLst>
        </p:grpSpPr>
        <p:sp>
          <p:nvSpPr>
            <p:cNvPr id="17" name="Oval 16"/>
            <p:cNvSpPr/>
            <p:nvPr/>
          </p:nvSpPr>
          <p:spPr>
            <a:xfrm>
              <a:off x="6819900" y="1335901"/>
              <a:ext cx="1524000" cy="1524000"/>
            </a:xfrm>
            <a:prstGeom prst="ellipse">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8" name="Freeform 228"/>
            <p:cNvSpPr>
              <a:spLocks/>
            </p:cNvSpPr>
            <p:nvPr/>
          </p:nvSpPr>
          <p:spPr bwMode="auto">
            <a:xfrm>
              <a:off x="7266036" y="1779889"/>
              <a:ext cx="631728" cy="636024"/>
            </a:xfrm>
            <a:custGeom>
              <a:avLst/>
              <a:gdLst/>
              <a:ahLst/>
              <a:cxnLst>
                <a:cxn ang="0">
                  <a:pos x="68" y="3"/>
                </a:cxn>
                <a:cxn ang="0">
                  <a:pos x="58" y="61"/>
                </a:cxn>
                <a:cxn ang="0">
                  <a:pos x="57" y="63"/>
                </a:cxn>
                <a:cxn ang="0">
                  <a:pos x="56" y="63"/>
                </a:cxn>
                <a:cxn ang="0">
                  <a:pos x="55" y="63"/>
                </a:cxn>
                <a:cxn ang="0">
                  <a:pos x="38" y="56"/>
                </a:cxn>
                <a:cxn ang="0">
                  <a:pos x="28" y="67"/>
                </a:cxn>
                <a:cxn ang="0">
                  <a:pos x="26" y="68"/>
                </a:cxn>
                <a:cxn ang="0">
                  <a:pos x="26" y="68"/>
                </a:cxn>
                <a:cxn ang="0">
                  <a:pos x="24" y="65"/>
                </a:cxn>
                <a:cxn ang="0">
                  <a:pos x="24" y="52"/>
                </a:cxn>
                <a:cxn ang="0">
                  <a:pos x="57" y="12"/>
                </a:cxn>
                <a:cxn ang="0">
                  <a:pos x="16" y="47"/>
                </a:cxn>
                <a:cxn ang="0">
                  <a:pos x="1" y="41"/>
                </a:cxn>
                <a:cxn ang="0">
                  <a:pos x="0" y="39"/>
                </a:cxn>
                <a:cxn ang="0">
                  <a:pos x="1" y="36"/>
                </a:cxn>
                <a:cxn ang="0">
                  <a:pos x="64" y="0"/>
                </a:cxn>
                <a:cxn ang="0">
                  <a:pos x="65" y="0"/>
                </a:cxn>
                <a:cxn ang="0">
                  <a:pos x="67" y="0"/>
                </a:cxn>
                <a:cxn ang="0">
                  <a:pos x="68" y="3"/>
                </a:cxn>
              </a:cxnLst>
              <a:rect l="0" t="0" r="r" b="b"/>
              <a:pathLst>
                <a:path w="68" h="68">
                  <a:moveTo>
                    <a:pt x="68" y="3"/>
                  </a:moveTo>
                  <a:cubicBezTo>
                    <a:pt x="58" y="61"/>
                    <a:pt x="58" y="61"/>
                    <a:pt x="58" y="61"/>
                  </a:cubicBezTo>
                  <a:cubicBezTo>
                    <a:pt x="58" y="62"/>
                    <a:pt x="57" y="62"/>
                    <a:pt x="57" y="63"/>
                  </a:cubicBezTo>
                  <a:cubicBezTo>
                    <a:pt x="56" y="63"/>
                    <a:pt x="56" y="63"/>
                    <a:pt x="56" y="63"/>
                  </a:cubicBezTo>
                  <a:cubicBezTo>
                    <a:pt x="55" y="63"/>
                    <a:pt x="55" y="63"/>
                    <a:pt x="55" y="63"/>
                  </a:cubicBezTo>
                  <a:cubicBezTo>
                    <a:pt x="38" y="56"/>
                    <a:pt x="38" y="56"/>
                    <a:pt x="38" y="56"/>
                  </a:cubicBezTo>
                  <a:cubicBezTo>
                    <a:pt x="28" y="67"/>
                    <a:pt x="28" y="67"/>
                    <a:pt x="28" y="67"/>
                  </a:cubicBezTo>
                  <a:cubicBezTo>
                    <a:pt x="28" y="67"/>
                    <a:pt x="27" y="68"/>
                    <a:pt x="26" y="68"/>
                  </a:cubicBezTo>
                  <a:cubicBezTo>
                    <a:pt x="26" y="68"/>
                    <a:pt x="26" y="68"/>
                    <a:pt x="26" y="68"/>
                  </a:cubicBezTo>
                  <a:cubicBezTo>
                    <a:pt x="25" y="67"/>
                    <a:pt x="24" y="66"/>
                    <a:pt x="24" y="65"/>
                  </a:cubicBezTo>
                  <a:cubicBezTo>
                    <a:pt x="24" y="52"/>
                    <a:pt x="24" y="52"/>
                    <a:pt x="24" y="52"/>
                  </a:cubicBezTo>
                  <a:cubicBezTo>
                    <a:pt x="57" y="12"/>
                    <a:pt x="57" y="12"/>
                    <a:pt x="57" y="12"/>
                  </a:cubicBezTo>
                  <a:cubicBezTo>
                    <a:pt x="16" y="47"/>
                    <a:pt x="16" y="47"/>
                    <a:pt x="16" y="47"/>
                  </a:cubicBezTo>
                  <a:cubicBezTo>
                    <a:pt x="1" y="41"/>
                    <a:pt x="1" y="41"/>
                    <a:pt x="1" y="41"/>
                  </a:cubicBezTo>
                  <a:cubicBezTo>
                    <a:pt x="0" y="40"/>
                    <a:pt x="0" y="40"/>
                    <a:pt x="0" y="39"/>
                  </a:cubicBezTo>
                  <a:cubicBezTo>
                    <a:pt x="0" y="38"/>
                    <a:pt x="0" y="37"/>
                    <a:pt x="1" y="36"/>
                  </a:cubicBezTo>
                  <a:cubicBezTo>
                    <a:pt x="64" y="0"/>
                    <a:pt x="64" y="0"/>
                    <a:pt x="64" y="0"/>
                  </a:cubicBezTo>
                  <a:cubicBezTo>
                    <a:pt x="65" y="0"/>
                    <a:pt x="65" y="0"/>
                    <a:pt x="65" y="0"/>
                  </a:cubicBezTo>
                  <a:cubicBezTo>
                    <a:pt x="66" y="0"/>
                    <a:pt x="66" y="0"/>
                    <a:pt x="67" y="0"/>
                  </a:cubicBezTo>
                  <a:cubicBezTo>
                    <a:pt x="68" y="1"/>
                    <a:pt x="68" y="2"/>
                    <a:pt x="68" y="3"/>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3" name="Picture Placeholder 2"/>
          <p:cNvPicPr>
            <a:picLocks noGrp="1" noChangeAspect="1"/>
          </p:cNvPicPr>
          <p:nvPr>
            <p:ph type="pic" sz="quarter" idx="53"/>
          </p:nvPr>
        </p:nvPicPr>
        <p:blipFill>
          <a:blip r:embed="rId2">
            <a:extLst>
              <a:ext uri="{28A0092B-C50C-407E-A947-70E740481C1C}">
                <a14:useLocalDpi xmlns:a14="http://schemas.microsoft.com/office/drawing/2010/main" val="0"/>
              </a:ext>
            </a:extLst>
          </a:blip>
          <a:srcRect t="7778" b="7778"/>
          <a:stretch>
            <a:fillRect/>
          </a:stretch>
        </p:blipFill>
        <p:spPr>
          <a:xfrm>
            <a:off x="0" y="0"/>
            <a:ext cx="12192000" cy="3860800"/>
          </a:xfrm>
        </p:spPr>
      </p:pic>
      <p:grpSp>
        <p:nvGrpSpPr>
          <p:cNvPr id="22" name="Group 21"/>
          <p:cNvGrpSpPr/>
          <p:nvPr/>
        </p:nvGrpSpPr>
        <p:grpSpPr>
          <a:xfrm>
            <a:off x="2340934" y="5534290"/>
            <a:ext cx="2378927" cy="1323710"/>
            <a:chOff x="4792814" y="1899643"/>
            <a:chExt cx="2378927" cy="1323710"/>
          </a:xfrm>
        </p:grpSpPr>
        <p:sp>
          <p:nvSpPr>
            <p:cNvPr id="24" name="Rectangle 23"/>
            <p:cNvSpPr/>
            <p:nvPr/>
          </p:nvSpPr>
          <p:spPr>
            <a:xfrm>
              <a:off x="5269036" y="1899643"/>
              <a:ext cx="1426481" cy="369332"/>
            </a:xfrm>
            <a:prstGeom prst="rect">
              <a:avLst/>
            </a:prstGeom>
            <a:solidFill>
              <a:srgbClr val="00B0F0"/>
            </a:solidFill>
            <a:ln w="6350">
              <a:solidFill>
                <a:schemeClr val="bg2">
                  <a:lumMod val="10000"/>
                </a:schemeClr>
              </a:solidFill>
            </a:ln>
            <a:effectLst>
              <a:outerShdw blurRad="50800" dist="38100" dir="2700000" algn="tl" rotWithShape="0">
                <a:prstClr val="black">
                  <a:alpha val="40000"/>
                </a:prstClr>
              </a:outerShdw>
            </a:effectLst>
          </p:spPr>
          <p:txBody>
            <a:bodyPr wrap="none">
              <a:spAutoFit/>
            </a:bodyPr>
            <a:lstStyle/>
            <a:p>
              <a:pPr defTabSz="1450940"/>
              <a:r>
                <a:rPr lang="en-US" b="1" dirty="0">
                  <a:solidFill>
                    <a:schemeClr val="bg1"/>
                  </a:solidFill>
                  <a:ea typeface="Open Sans" pitchFamily="34" charset="0"/>
                  <a:cs typeface="Open Sans" pitchFamily="34" charset="0"/>
                </a:rPr>
                <a:t>Lorem Ipsum</a:t>
              </a:r>
            </a:p>
          </p:txBody>
        </p:sp>
        <p:sp>
          <p:nvSpPr>
            <p:cNvPr id="25" name="TextBox 24"/>
            <p:cNvSpPr txBox="1"/>
            <p:nvPr/>
          </p:nvSpPr>
          <p:spPr>
            <a:xfrm>
              <a:off x="4792814" y="2269246"/>
              <a:ext cx="2378927" cy="954107"/>
            </a:xfrm>
            <a:prstGeom prst="rect">
              <a:avLst/>
            </a:prstGeom>
            <a:noFill/>
          </p:spPr>
          <p:txBody>
            <a:bodyPr wrap="square" rtlCol="0">
              <a:spAutoFit/>
            </a:bodyPr>
            <a:lstStyle/>
            <a:p>
              <a:pPr algn="ctr" defTabSz="1219170">
                <a:spcBef>
                  <a:spcPct val="20000"/>
                </a:spcBef>
                <a:defRPr/>
              </a:pPr>
              <a:r>
                <a:rPr lang="en-US" sz="1400" dirty="0">
                  <a:solidFill>
                    <a:schemeClr val="bg2">
                      <a:lumMod val="10000"/>
                    </a:schemeClr>
                  </a:solidFill>
                </a:rPr>
                <a:t>Lorem ipsum dolor sit amet, consectetur adipiscing elit, sed do eiusmod tempor incididunt utdse</a:t>
              </a:r>
            </a:p>
          </p:txBody>
        </p:sp>
      </p:grpSp>
      <p:grpSp>
        <p:nvGrpSpPr>
          <p:cNvPr id="26" name="Group 25"/>
          <p:cNvGrpSpPr/>
          <p:nvPr/>
        </p:nvGrpSpPr>
        <p:grpSpPr>
          <a:xfrm>
            <a:off x="4906536" y="5534290"/>
            <a:ext cx="2378927" cy="1323710"/>
            <a:chOff x="4792814" y="1899643"/>
            <a:chExt cx="2378927" cy="1323710"/>
          </a:xfrm>
        </p:grpSpPr>
        <p:sp>
          <p:nvSpPr>
            <p:cNvPr id="27" name="Rectangle 26"/>
            <p:cNvSpPr/>
            <p:nvPr/>
          </p:nvSpPr>
          <p:spPr>
            <a:xfrm>
              <a:off x="5269036" y="1899643"/>
              <a:ext cx="1426481" cy="369332"/>
            </a:xfrm>
            <a:prstGeom prst="rect">
              <a:avLst/>
            </a:prstGeom>
            <a:solidFill>
              <a:srgbClr val="ED7D31"/>
            </a:solidFill>
            <a:ln w="6350">
              <a:solidFill>
                <a:schemeClr val="bg2">
                  <a:lumMod val="10000"/>
                </a:schemeClr>
              </a:solidFill>
            </a:ln>
            <a:effectLst>
              <a:outerShdw blurRad="50800" dist="38100" dir="2700000" algn="tl" rotWithShape="0">
                <a:prstClr val="black">
                  <a:alpha val="40000"/>
                </a:prstClr>
              </a:outerShdw>
            </a:effectLst>
          </p:spPr>
          <p:txBody>
            <a:bodyPr wrap="none">
              <a:spAutoFit/>
            </a:bodyPr>
            <a:lstStyle/>
            <a:p>
              <a:pPr defTabSz="1450940"/>
              <a:r>
                <a:rPr lang="en-US" b="1" dirty="0">
                  <a:solidFill>
                    <a:schemeClr val="bg1"/>
                  </a:solidFill>
                  <a:ea typeface="Open Sans" pitchFamily="34" charset="0"/>
                  <a:cs typeface="Open Sans" pitchFamily="34" charset="0"/>
                </a:rPr>
                <a:t>Lorem Ipsum</a:t>
              </a:r>
            </a:p>
          </p:txBody>
        </p:sp>
        <p:sp>
          <p:nvSpPr>
            <p:cNvPr id="28" name="TextBox 27"/>
            <p:cNvSpPr txBox="1"/>
            <p:nvPr/>
          </p:nvSpPr>
          <p:spPr>
            <a:xfrm>
              <a:off x="4792814" y="2269246"/>
              <a:ext cx="2378927" cy="954107"/>
            </a:xfrm>
            <a:prstGeom prst="rect">
              <a:avLst/>
            </a:prstGeom>
            <a:noFill/>
          </p:spPr>
          <p:txBody>
            <a:bodyPr wrap="square" rtlCol="0">
              <a:spAutoFit/>
            </a:bodyPr>
            <a:lstStyle/>
            <a:p>
              <a:pPr algn="ctr" defTabSz="1219170">
                <a:spcBef>
                  <a:spcPct val="20000"/>
                </a:spcBef>
                <a:defRPr/>
              </a:pPr>
              <a:r>
                <a:rPr lang="en-US" sz="1400" dirty="0">
                  <a:solidFill>
                    <a:schemeClr val="bg2">
                      <a:lumMod val="10000"/>
                    </a:schemeClr>
                  </a:solidFill>
                </a:rPr>
                <a:t>Lorem ipsum dolor sit amet, consectetur adipiscing elit, sed do eiusmod tempor incididunt utdse</a:t>
              </a:r>
            </a:p>
          </p:txBody>
        </p:sp>
      </p:grpSp>
      <p:grpSp>
        <p:nvGrpSpPr>
          <p:cNvPr id="29" name="Group 28"/>
          <p:cNvGrpSpPr/>
          <p:nvPr/>
        </p:nvGrpSpPr>
        <p:grpSpPr>
          <a:xfrm>
            <a:off x="7479701" y="5534290"/>
            <a:ext cx="2378927" cy="1323710"/>
            <a:chOff x="4792814" y="1899643"/>
            <a:chExt cx="2378927" cy="1323710"/>
          </a:xfrm>
        </p:grpSpPr>
        <p:sp>
          <p:nvSpPr>
            <p:cNvPr id="30" name="Rectangle 29"/>
            <p:cNvSpPr/>
            <p:nvPr/>
          </p:nvSpPr>
          <p:spPr>
            <a:xfrm>
              <a:off x="5269036" y="1899643"/>
              <a:ext cx="1426481" cy="369332"/>
            </a:xfrm>
            <a:prstGeom prst="rect">
              <a:avLst/>
            </a:prstGeom>
            <a:solidFill>
              <a:srgbClr val="A5A5A5"/>
            </a:solidFill>
            <a:ln w="6350">
              <a:solidFill>
                <a:schemeClr val="bg2">
                  <a:lumMod val="10000"/>
                </a:schemeClr>
              </a:solidFill>
            </a:ln>
            <a:effectLst>
              <a:outerShdw blurRad="50800" dist="38100" dir="2700000" algn="tl" rotWithShape="0">
                <a:prstClr val="black">
                  <a:alpha val="40000"/>
                </a:prstClr>
              </a:outerShdw>
            </a:effectLst>
          </p:spPr>
          <p:txBody>
            <a:bodyPr wrap="none">
              <a:spAutoFit/>
            </a:bodyPr>
            <a:lstStyle/>
            <a:p>
              <a:pPr defTabSz="1450940"/>
              <a:r>
                <a:rPr lang="en-US" b="1" dirty="0">
                  <a:solidFill>
                    <a:schemeClr val="bg1"/>
                  </a:solidFill>
                  <a:ea typeface="Open Sans" pitchFamily="34" charset="0"/>
                  <a:cs typeface="Open Sans" pitchFamily="34" charset="0"/>
                </a:rPr>
                <a:t>Lorem Ipsum</a:t>
              </a:r>
            </a:p>
          </p:txBody>
        </p:sp>
        <p:sp>
          <p:nvSpPr>
            <p:cNvPr id="31" name="TextBox 30"/>
            <p:cNvSpPr txBox="1"/>
            <p:nvPr/>
          </p:nvSpPr>
          <p:spPr>
            <a:xfrm>
              <a:off x="4792814" y="2269246"/>
              <a:ext cx="2378927" cy="954107"/>
            </a:xfrm>
            <a:prstGeom prst="rect">
              <a:avLst/>
            </a:prstGeom>
            <a:noFill/>
          </p:spPr>
          <p:txBody>
            <a:bodyPr wrap="square" rtlCol="0">
              <a:spAutoFit/>
            </a:bodyPr>
            <a:lstStyle/>
            <a:p>
              <a:pPr algn="ctr" defTabSz="1219170">
                <a:spcBef>
                  <a:spcPct val="20000"/>
                </a:spcBef>
                <a:defRPr/>
              </a:pPr>
              <a:r>
                <a:rPr lang="en-US" sz="1400" dirty="0">
                  <a:solidFill>
                    <a:schemeClr val="bg2">
                      <a:lumMod val="10000"/>
                    </a:schemeClr>
                  </a:solidFill>
                </a:rPr>
                <a:t>Lorem ipsum dolor sit amet, consectetur adipiscing elit, sed do eiusmod tempor incididunt utdse</a:t>
              </a:r>
            </a:p>
          </p:txBody>
        </p:sp>
      </p:grpSp>
      <p:grpSp>
        <p:nvGrpSpPr>
          <p:cNvPr id="32" name="Group 31"/>
          <p:cNvGrpSpPr/>
          <p:nvPr/>
        </p:nvGrpSpPr>
        <p:grpSpPr>
          <a:xfrm>
            <a:off x="127357" y="-11203"/>
            <a:ext cx="2524868" cy="613385"/>
            <a:chOff x="127357" y="-6354"/>
            <a:chExt cx="2524868" cy="613385"/>
          </a:xfrm>
        </p:grpSpPr>
        <p:sp>
          <p:nvSpPr>
            <p:cNvPr id="34" name="Round Same Side Corner Rectangle 33"/>
            <p:cNvSpPr/>
            <p:nvPr/>
          </p:nvSpPr>
          <p:spPr bwMode="auto">
            <a:xfrm rot="10800000" flipH="1">
              <a:off x="127357" y="-6354"/>
              <a:ext cx="2524868" cy="613385"/>
            </a:xfrm>
            <a:prstGeom prst="round2SameRect">
              <a:avLst>
                <a:gd name="adj1" fmla="val 35205"/>
                <a:gd name="adj2" fmla="val 0"/>
              </a:avLst>
            </a:prstGeom>
            <a:solidFill>
              <a:schemeClr val="bg1">
                <a:alpha val="8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5" name="TextBox 34"/>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2">
                      <a:lumMod val="10000"/>
                    </a:schemeClr>
                  </a:solidFill>
                </a:rPr>
                <a:t>Slide Title</a:t>
              </a:r>
            </a:p>
          </p:txBody>
        </p:sp>
      </p:grpSp>
    </p:spTree>
    <p:extLst>
      <p:ext uri="{BB962C8B-B14F-4D97-AF65-F5344CB8AC3E}">
        <p14:creationId xmlns:p14="http://schemas.microsoft.com/office/powerpoint/2010/main" val="24427424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wipe(up)">
                                      <p:cBhvr>
                                        <p:cTn id="7" dur="500"/>
                                        <p:tgtEl>
                                          <p:spTgt spid="33"/>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left)">
                                      <p:cBhvr>
                                        <p:cTn id="11" dur="1000"/>
                                        <p:tgtEl>
                                          <p:spTgt spid="8"/>
                                        </p:tgtEl>
                                      </p:cBhvr>
                                    </p:animEffect>
                                  </p:childTnLst>
                                </p:cTn>
                              </p:par>
                            </p:childTnLst>
                          </p:cTn>
                        </p:par>
                        <p:par>
                          <p:cTn id="12" fill="hold">
                            <p:stCondLst>
                              <p:cond delay="1500"/>
                            </p:stCondLst>
                            <p:childTnLst>
                              <p:par>
                                <p:cTn id="13" presetID="23" presetClass="entr" presetSubtype="16" fill="hold" nodeType="after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p:cTn id="15" dur="500" fill="hold"/>
                                        <p:tgtEl>
                                          <p:spTgt spid="10"/>
                                        </p:tgtEl>
                                        <p:attrNameLst>
                                          <p:attrName>ppt_w</p:attrName>
                                        </p:attrNameLst>
                                      </p:cBhvr>
                                      <p:tavLst>
                                        <p:tav tm="0">
                                          <p:val>
                                            <p:fltVal val="0"/>
                                          </p:val>
                                        </p:tav>
                                        <p:tav tm="100000">
                                          <p:val>
                                            <p:strVal val="#ppt_w"/>
                                          </p:val>
                                        </p:tav>
                                      </p:tavLst>
                                    </p:anim>
                                    <p:anim calcmode="lin" valueType="num">
                                      <p:cBhvr>
                                        <p:cTn id="16" dur="500" fill="hold"/>
                                        <p:tgtEl>
                                          <p:spTgt spid="10"/>
                                        </p:tgtEl>
                                        <p:attrNameLst>
                                          <p:attrName>ppt_h</p:attrName>
                                        </p:attrNameLst>
                                      </p:cBhvr>
                                      <p:tavLst>
                                        <p:tav tm="0">
                                          <p:val>
                                            <p:fltVal val="0"/>
                                          </p:val>
                                        </p:tav>
                                        <p:tav tm="100000">
                                          <p:val>
                                            <p:strVal val="#ppt_h"/>
                                          </p:val>
                                        </p:tav>
                                      </p:tavLst>
                                    </p:anim>
                                  </p:childTnLst>
                                </p:cTn>
                              </p:par>
                            </p:childTnLst>
                          </p:cTn>
                        </p:par>
                        <p:par>
                          <p:cTn id="17" fill="hold">
                            <p:stCondLst>
                              <p:cond delay="2000"/>
                            </p:stCondLst>
                            <p:childTnLst>
                              <p:par>
                                <p:cTn id="18" presetID="22" presetClass="entr" presetSubtype="1" fill="hold" nodeType="afterEffect">
                                  <p:stCondLst>
                                    <p:cond delay="0"/>
                                  </p:stCondLst>
                                  <p:childTnLst>
                                    <p:set>
                                      <p:cBhvr>
                                        <p:cTn id="19" dur="1" fill="hold">
                                          <p:stCondLst>
                                            <p:cond delay="0"/>
                                          </p:stCondLst>
                                        </p:cTn>
                                        <p:tgtEl>
                                          <p:spTgt spid="22"/>
                                        </p:tgtEl>
                                        <p:attrNameLst>
                                          <p:attrName>style.visibility</p:attrName>
                                        </p:attrNameLst>
                                      </p:cBhvr>
                                      <p:to>
                                        <p:strVal val="visible"/>
                                      </p:to>
                                    </p:set>
                                    <p:animEffect transition="in" filter="wipe(up)">
                                      <p:cBhvr>
                                        <p:cTn id="20" dur="500"/>
                                        <p:tgtEl>
                                          <p:spTgt spid="22"/>
                                        </p:tgtEl>
                                      </p:cBhvr>
                                    </p:animEffect>
                                  </p:childTnLst>
                                </p:cTn>
                              </p:par>
                            </p:childTnLst>
                          </p:cTn>
                        </p:par>
                        <p:par>
                          <p:cTn id="21" fill="hold">
                            <p:stCondLst>
                              <p:cond delay="2500"/>
                            </p:stCondLst>
                            <p:childTnLst>
                              <p:par>
                                <p:cTn id="22" presetID="23" presetClass="entr" presetSubtype="16" fill="hold" nodeType="afterEffect">
                                  <p:stCondLst>
                                    <p:cond delay="0"/>
                                  </p:stCondLst>
                                  <p:childTnLst>
                                    <p:set>
                                      <p:cBhvr>
                                        <p:cTn id="23" dur="1" fill="hold">
                                          <p:stCondLst>
                                            <p:cond delay="0"/>
                                          </p:stCondLst>
                                        </p:cTn>
                                        <p:tgtEl>
                                          <p:spTgt spid="13"/>
                                        </p:tgtEl>
                                        <p:attrNameLst>
                                          <p:attrName>style.visibility</p:attrName>
                                        </p:attrNameLst>
                                      </p:cBhvr>
                                      <p:to>
                                        <p:strVal val="visible"/>
                                      </p:to>
                                    </p:set>
                                    <p:anim calcmode="lin" valueType="num">
                                      <p:cBhvr>
                                        <p:cTn id="24" dur="500" fill="hold"/>
                                        <p:tgtEl>
                                          <p:spTgt spid="13"/>
                                        </p:tgtEl>
                                        <p:attrNameLst>
                                          <p:attrName>ppt_w</p:attrName>
                                        </p:attrNameLst>
                                      </p:cBhvr>
                                      <p:tavLst>
                                        <p:tav tm="0">
                                          <p:val>
                                            <p:fltVal val="0"/>
                                          </p:val>
                                        </p:tav>
                                        <p:tav tm="100000">
                                          <p:val>
                                            <p:strVal val="#ppt_w"/>
                                          </p:val>
                                        </p:tav>
                                      </p:tavLst>
                                    </p:anim>
                                    <p:anim calcmode="lin" valueType="num">
                                      <p:cBhvr>
                                        <p:cTn id="25" dur="500" fill="hold"/>
                                        <p:tgtEl>
                                          <p:spTgt spid="13"/>
                                        </p:tgtEl>
                                        <p:attrNameLst>
                                          <p:attrName>ppt_h</p:attrName>
                                        </p:attrNameLst>
                                      </p:cBhvr>
                                      <p:tavLst>
                                        <p:tav tm="0">
                                          <p:val>
                                            <p:fltVal val="0"/>
                                          </p:val>
                                        </p:tav>
                                        <p:tav tm="100000">
                                          <p:val>
                                            <p:strVal val="#ppt_h"/>
                                          </p:val>
                                        </p:tav>
                                      </p:tavLst>
                                    </p:anim>
                                  </p:childTnLst>
                                </p:cTn>
                              </p:par>
                            </p:childTnLst>
                          </p:cTn>
                        </p:par>
                        <p:par>
                          <p:cTn id="26" fill="hold">
                            <p:stCondLst>
                              <p:cond delay="3000"/>
                            </p:stCondLst>
                            <p:childTnLst>
                              <p:par>
                                <p:cTn id="27" presetID="22" presetClass="entr" presetSubtype="1" fill="hold" nodeType="afterEffect">
                                  <p:stCondLst>
                                    <p:cond delay="0"/>
                                  </p:stCondLst>
                                  <p:childTnLst>
                                    <p:set>
                                      <p:cBhvr>
                                        <p:cTn id="28" dur="1" fill="hold">
                                          <p:stCondLst>
                                            <p:cond delay="0"/>
                                          </p:stCondLst>
                                        </p:cTn>
                                        <p:tgtEl>
                                          <p:spTgt spid="26"/>
                                        </p:tgtEl>
                                        <p:attrNameLst>
                                          <p:attrName>style.visibility</p:attrName>
                                        </p:attrNameLst>
                                      </p:cBhvr>
                                      <p:to>
                                        <p:strVal val="visible"/>
                                      </p:to>
                                    </p:set>
                                    <p:animEffect transition="in" filter="wipe(up)">
                                      <p:cBhvr>
                                        <p:cTn id="29" dur="500"/>
                                        <p:tgtEl>
                                          <p:spTgt spid="26"/>
                                        </p:tgtEl>
                                      </p:cBhvr>
                                    </p:animEffect>
                                  </p:childTnLst>
                                </p:cTn>
                              </p:par>
                            </p:childTnLst>
                          </p:cTn>
                        </p:par>
                        <p:par>
                          <p:cTn id="30" fill="hold">
                            <p:stCondLst>
                              <p:cond delay="3500"/>
                            </p:stCondLst>
                            <p:childTnLst>
                              <p:par>
                                <p:cTn id="31" presetID="23" presetClass="entr" presetSubtype="16" fill="hold" nodeType="afterEffect">
                                  <p:stCondLst>
                                    <p:cond delay="0"/>
                                  </p:stCondLst>
                                  <p:childTnLst>
                                    <p:set>
                                      <p:cBhvr>
                                        <p:cTn id="32" dur="1" fill="hold">
                                          <p:stCondLst>
                                            <p:cond delay="0"/>
                                          </p:stCondLst>
                                        </p:cTn>
                                        <p:tgtEl>
                                          <p:spTgt spid="16"/>
                                        </p:tgtEl>
                                        <p:attrNameLst>
                                          <p:attrName>style.visibility</p:attrName>
                                        </p:attrNameLst>
                                      </p:cBhvr>
                                      <p:to>
                                        <p:strVal val="visible"/>
                                      </p:to>
                                    </p:set>
                                    <p:anim calcmode="lin" valueType="num">
                                      <p:cBhvr>
                                        <p:cTn id="33" dur="500" fill="hold"/>
                                        <p:tgtEl>
                                          <p:spTgt spid="16"/>
                                        </p:tgtEl>
                                        <p:attrNameLst>
                                          <p:attrName>ppt_w</p:attrName>
                                        </p:attrNameLst>
                                      </p:cBhvr>
                                      <p:tavLst>
                                        <p:tav tm="0">
                                          <p:val>
                                            <p:fltVal val="0"/>
                                          </p:val>
                                        </p:tav>
                                        <p:tav tm="100000">
                                          <p:val>
                                            <p:strVal val="#ppt_w"/>
                                          </p:val>
                                        </p:tav>
                                      </p:tavLst>
                                    </p:anim>
                                    <p:anim calcmode="lin" valueType="num">
                                      <p:cBhvr>
                                        <p:cTn id="34" dur="500" fill="hold"/>
                                        <p:tgtEl>
                                          <p:spTgt spid="16"/>
                                        </p:tgtEl>
                                        <p:attrNameLst>
                                          <p:attrName>ppt_h</p:attrName>
                                        </p:attrNameLst>
                                      </p:cBhvr>
                                      <p:tavLst>
                                        <p:tav tm="0">
                                          <p:val>
                                            <p:fltVal val="0"/>
                                          </p:val>
                                        </p:tav>
                                        <p:tav tm="100000">
                                          <p:val>
                                            <p:strVal val="#ppt_h"/>
                                          </p:val>
                                        </p:tav>
                                      </p:tavLst>
                                    </p:anim>
                                  </p:childTnLst>
                                </p:cTn>
                              </p:par>
                            </p:childTnLst>
                          </p:cTn>
                        </p:par>
                        <p:par>
                          <p:cTn id="35" fill="hold">
                            <p:stCondLst>
                              <p:cond delay="4000"/>
                            </p:stCondLst>
                            <p:childTnLst>
                              <p:par>
                                <p:cTn id="36" presetID="22" presetClass="entr" presetSubtype="1" fill="hold" nodeType="afterEffect">
                                  <p:stCondLst>
                                    <p:cond delay="0"/>
                                  </p:stCondLst>
                                  <p:childTnLst>
                                    <p:set>
                                      <p:cBhvr>
                                        <p:cTn id="37" dur="1" fill="hold">
                                          <p:stCondLst>
                                            <p:cond delay="0"/>
                                          </p:stCondLst>
                                        </p:cTn>
                                        <p:tgtEl>
                                          <p:spTgt spid="29"/>
                                        </p:tgtEl>
                                        <p:attrNameLst>
                                          <p:attrName>style.visibility</p:attrName>
                                        </p:attrNameLst>
                                      </p:cBhvr>
                                      <p:to>
                                        <p:strVal val="visible"/>
                                      </p:to>
                                    </p:set>
                                    <p:animEffect transition="in" filter="wipe(up)">
                                      <p:cBhvr>
                                        <p:cTn id="38"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dirty="0">
                <a:solidFill>
                  <a:schemeClr val="bg1"/>
                </a:solidFill>
              </a:rPr>
              <a:t>Image Tips</a:t>
            </a:r>
          </a:p>
        </p:txBody>
      </p:sp>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2434</TotalTime>
  <Words>1169</Words>
  <Application>Microsoft Office PowerPoint</Application>
  <PresentationFormat>Widescreen</PresentationFormat>
  <Paragraphs>48</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Open Sans</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438</cp:revision>
  <dcterms:created xsi:type="dcterms:W3CDTF">2015-12-31T02:20:12Z</dcterms:created>
  <dcterms:modified xsi:type="dcterms:W3CDTF">2016-09-15T18:03:09Z</dcterms:modified>
</cp:coreProperties>
</file>