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5B9BD5"/>
    <a:srgbClr val="5B8D3A"/>
    <a:srgbClr val="888888"/>
    <a:srgbClr val="367FC1"/>
    <a:srgbClr val="C35911"/>
    <a:srgbClr val="595959"/>
    <a:srgbClr val="5A99D2"/>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our vision">
    <p:spTree>
      <p:nvGrpSpPr>
        <p:cNvPr id="1" name=""/>
        <p:cNvGrpSpPr/>
        <p:nvPr/>
      </p:nvGrpSpPr>
      <p:grpSpPr>
        <a:xfrm>
          <a:off x="0" y="0"/>
          <a:ext cx="0" cy="0"/>
          <a:chOff x="0" y="0"/>
          <a:chExt cx="0" cy="0"/>
        </a:xfrm>
      </p:grpSpPr>
      <p:sp>
        <p:nvSpPr>
          <p:cNvPr id="8" name="Rectangle 7"/>
          <p:cNvSpPr/>
          <p:nvPr userDrawn="1"/>
        </p:nvSpPr>
        <p:spPr bwMode="auto">
          <a:xfrm>
            <a:off x="0" y="893617"/>
            <a:ext cx="12192000" cy="5590309"/>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Picture Placeholder 7"/>
          <p:cNvSpPr>
            <a:spLocks noGrp="1"/>
          </p:cNvSpPr>
          <p:nvPr>
            <p:ph type="pic" sz="quarter" idx="13" hasCustomPrompt="1"/>
          </p:nvPr>
        </p:nvSpPr>
        <p:spPr>
          <a:xfrm>
            <a:off x="8839200" y="1244600"/>
            <a:ext cx="3352800" cy="4360333"/>
          </a:xfrm>
          <a:custGeom>
            <a:avLst/>
            <a:gdLst>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4324350 h 4324350"/>
              <a:gd name="connsiteX4" fmla="*/ 0 w 2514600"/>
              <a:gd name="connsiteY4" fmla="*/ 0 h 4324350"/>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3543300 h 4324350"/>
              <a:gd name="connsiteX4" fmla="*/ 0 w 2514600"/>
              <a:gd name="connsiteY4" fmla="*/ 0 h 432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600" h="4324350">
                <a:moveTo>
                  <a:pt x="0" y="0"/>
                </a:moveTo>
                <a:lnTo>
                  <a:pt x="2514600" y="0"/>
                </a:lnTo>
                <a:lnTo>
                  <a:pt x="2514600" y="4324350"/>
                </a:lnTo>
                <a:lnTo>
                  <a:pt x="0" y="3543300"/>
                </a:lnTo>
                <a:lnTo>
                  <a:pt x="0" y="0"/>
                </a:lnTo>
                <a:close/>
              </a:path>
            </a:pathLst>
          </a:custGeom>
          <a:ln w="3175">
            <a:solidFill>
              <a:schemeClr val="bg1">
                <a:lumMod val="85000"/>
              </a:schemeClr>
            </a:solidFill>
          </a:ln>
        </p:spPr>
        <p:txBody>
          <a:bodyPr bIns="1097280" anchor="b"/>
          <a:lstStyle>
            <a:lvl1pPr algn="ctr">
              <a:buNone/>
              <a:defRPr sz="1867" b="1">
                <a:solidFill>
                  <a:schemeClr val="tx1">
                    <a:lumMod val="50000"/>
                    <a:lumOff val="50000"/>
                  </a:schemeClr>
                </a:solidFill>
              </a:defRPr>
            </a:lvl1pPr>
          </a:lstStyle>
          <a:p>
            <a:r>
              <a:rPr lang="en-US" dirty="0"/>
              <a:t>Click Icon To Add Image</a:t>
            </a:r>
          </a:p>
        </p:txBody>
      </p:sp>
      <p:sp>
        <p:nvSpPr>
          <p:cNvPr id="9" name="Picture Placeholder 7"/>
          <p:cNvSpPr>
            <a:spLocks noGrp="1"/>
          </p:cNvSpPr>
          <p:nvPr>
            <p:ph type="pic" sz="quarter" idx="14" hasCustomPrompt="1"/>
          </p:nvPr>
        </p:nvSpPr>
        <p:spPr>
          <a:xfrm flipH="1">
            <a:off x="0" y="1244600"/>
            <a:ext cx="3352800" cy="4360333"/>
          </a:xfrm>
          <a:custGeom>
            <a:avLst/>
            <a:gdLst>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4324350 h 4324350"/>
              <a:gd name="connsiteX4" fmla="*/ 0 w 2514600"/>
              <a:gd name="connsiteY4" fmla="*/ 0 h 4324350"/>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3543300 h 4324350"/>
              <a:gd name="connsiteX4" fmla="*/ 0 w 2514600"/>
              <a:gd name="connsiteY4" fmla="*/ 0 h 432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600" h="4324350">
                <a:moveTo>
                  <a:pt x="0" y="0"/>
                </a:moveTo>
                <a:lnTo>
                  <a:pt x="2514600" y="0"/>
                </a:lnTo>
                <a:lnTo>
                  <a:pt x="2514600" y="4324350"/>
                </a:lnTo>
                <a:lnTo>
                  <a:pt x="0" y="3543300"/>
                </a:lnTo>
                <a:lnTo>
                  <a:pt x="0" y="0"/>
                </a:lnTo>
                <a:close/>
              </a:path>
            </a:pathLst>
          </a:custGeom>
          <a:ln w="3175">
            <a:solidFill>
              <a:schemeClr val="bg1">
                <a:lumMod val="85000"/>
              </a:schemeClr>
            </a:solidFill>
          </a:ln>
        </p:spPr>
        <p:txBody>
          <a:bodyPr bIns="1097280" anchor="b"/>
          <a:lstStyle>
            <a:lvl1pPr algn="ctr">
              <a:buNone/>
              <a:defRPr sz="1867"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87477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1000"/>
                                        <p:tgtEl>
                                          <p:spTgt spid="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500"/>
                            </p:stCondLst>
                            <p:childTnLst>
                              <p:par>
                                <p:cTn id="13" presetID="22" presetClass="entr" presetSubtype="2"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righ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167"/>
          <p:cNvSpPr>
            <a:spLocks noEditPoints="1"/>
          </p:cNvSpPr>
          <p:nvPr/>
        </p:nvSpPr>
        <p:spPr bwMode="auto">
          <a:xfrm>
            <a:off x="4158256" y="1752725"/>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Freeform 167"/>
          <p:cNvSpPr>
            <a:spLocks noEditPoints="1"/>
          </p:cNvSpPr>
          <p:nvPr/>
        </p:nvSpPr>
        <p:spPr bwMode="auto">
          <a:xfrm>
            <a:off x="4158256" y="2848704"/>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167"/>
          <p:cNvSpPr>
            <a:spLocks noEditPoints="1"/>
          </p:cNvSpPr>
          <p:nvPr/>
        </p:nvSpPr>
        <p:spPr bwMode="auto">
          <a:xfrm>
            <a:off x="4158256" y="3944683"/>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7" name="Group 26"/>
          <p:cNvGrpSpPr/>
          <p:nvPr/>
        </p:nvGrpSpPr>
        <p:grpSpPr>
          <a:xfrm>
            <a:off x="4509312" y="1456142"/>
            <a:ext cx="3759200" cy="1059988"/>
            <a:chOff x="914400" y="1568759"/>
            <a:chExt cx="2819400" cy="794989"/>
          </a:xfrm>
        </p:grpSpPr>
        <p:sp>
          <p:nvSpPr>
            <p:cNvPr id="28" name="TextBox 27"/>
            <p:cNvSpPr txBox="1"/>
            <p:nvPr/>
          </p:nvSpPr>
          <p:spPr>
            <a:xfrm flipH="1">
              <a:off x="914400" y="1809750"/>
              <a:ext cx="2819400"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sp>
          <p:nvSpPr>
            <p:cNvPr id="29" name="Rectangle 28"/>
            <p:cNvSpPr/>
            <p:nvPr/>
          </p:nvSpPr>
          <p:spPr>
            <a:xfrm>
              <a:off x="984544" y="1568759"/>
              <a:ext cx="1112997" cy="253916"/>
            </a:xfrm>
            <a:prstGeom prst="rect">
              <a:avLst/>
            </a:prstGeom>
            <a:solidFill>
              <a:srgbClr val="5B9BD5"/>
            </a:solidFill>
            <a:ln w="6350">
              <a:solidFill>
                <a:schemeClr val="bg1"/>
              </a:solidFill>
            </a:ln>
            <a:effectLst>
              <a:outerShdw blurRad="50800" dist="38100" dir="2700000" algn="tl" rotWithShape="0">
                <a:prstClr val="black">
                  <a:alpha val="40000"/>
                </a:prstClr>
              </a:outerShdw>
            </a:effectLst>
          </p:spPr>
          <p:txBody>
            <a:bodyPr wrap="none">
              <a:spAutoFit/>
            </a:bodyPr>
            <a:lstStyle/>
            <a:p>
              <a:r>
                <a:rPr lang="en-US" sz="1600" b="1" dirty="0">
                  <a:solidFill>
                    <a:schemeClr val="bg1"/>
                  </a:solidFill>
                </a:rPr>
                <a:t>Title Goes Here</a:t>
              </a:r>
            </a:p>
          </p:txBody>
        </p:sp>
      </p:grpSp>
      <p:grpSp>
        <p:nvGrpSpPr>
          <p:cNvPr id="30" name="Group 29"/>
          <p:cNvGrpSpPr/>
          <p:nvPr/>
        </p:nvGrpSpPr>
        <p:grpSpPr>
          <a:xfrm>
            <a:off x="4509312" y="3658489"/>
            <a:ext cx="3759200" cy="1049597"/>
            <a:chOff x="914400" y="1576552"/>
            <a:chExt cx="2819400" cy="787196"/>
          </a:xfrm>
        </p:grpSpPr>
        <p:sp>
          <p:nvSpPr>
            <p:cNvPr id="31" name="TextBox 30"/>
            <p:cNvSpPr txBox="1"/>
            <p:nvPr/>
          </p:nvSpPr>
          <p:spPr>
            <a:xfrm flipH="1">
              <a:off x="914400" y="1809750"/>
              <a:ext cx="2819400"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sp>
          <p:nvSpPr>
            <p:cNvPr id="32" name="Rectangle 31"/>
            <p:cNvSpPr/>
            <p:nvPr/>
          </p:nvSpPr>
          <p:spPr>
            <a:xfrm>
              <a:off x="992339" y="1576552"/>
              <a:ext cx="1112997" cy="253916"/>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r>
                <a:rPr lang="en-US" sz="1600" b="1" dirty="0">
                  <a:solidFill>
                    <a:schemeClr val="bg1"/>
                  </a:solidFill>
                </a:rPr>
                <a:t>Title Goes Here</a:t>
              </a:r>
            </a:p>
          </p:txBody>
        </p:sp>
      </p:grpSp>
      <p:grpSp>
        <p:nvGrpSpPr>
          <p:cNvPr id="33" name="Group 32"/>
          <p:cNvGrpSpPr/>
          <p:nvPr/>
        </p:nvGrpSpPr>
        <p:grpSpPr>
          <a:xfrm>
            <a:off x="4509312" y="2562511"/>
            <a:ext cx="3759200" cy="1049597"/>
            <a:chOff x="914400" y="1576552"/>
            <a:chExt cx="2819400" cy="787196"/>
          </a:xfrm>
        </p:grpSpPr>
        <p:sp>
          <p:nvSpPr>
            <p:cNvPr id="34" name="TextBox 33"/>
            <p:cNvSpPr txBox="1"/>
            <p:nvPr/>
          </p:nvSpPr>
          <p:spPr>
            <a:xfrm flipH="1">
              <a:off x="914400" y="1809750"/>
              <a:ext cx="2819400"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sp>
          <p:nvSpPr>
            <p:cNvPr id="35" name="Rectangle 34"/>
            <p:cNvSpPr/>
            <p:nvPr/>
          </p:nvSpPr>
          <p:spPr>
            <a:xfrm>
              <a:off x="992339" y="1576552"/>
              <a:ext cx="1112997" cy="253916"/>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r>
                <a:rPr lang="en-US" sz="1600" b="1" dirty="0">
                  <a:solidFill>
                    <a:schemeClr val="bg1"/>
                  </a:solidFill>
                </a:rPr>
                <a:t>Title Goes Here</a:t>
              </a:r>
            </a:p>
          </p:txBody>
        </p:sp>
      </p:grpSp>
      <p:pic>
        <p:nvPicPr>
          <p:cNvPr id="8" name="Picture Placeholder 7"/>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3548" b="3548"/>
          <a:stretch>
            <a:fillRect/>
          </a:stretch>
        </p:blipFill>
        <p:spPr>
          <a:effectLst>
            <a:outerShdw blurRad="50800" dist="38100" dir="2700000" algn="tl" rotWithShape="0">
              <a:prstClr val="black">
                <a:alpha val="40000"/>
              </a:prstClr>
            </a:outerShdw>
          </a:effectLst>
        </p:spPr>
      </p:pic>
      <p:pic>
        <p:nvPicPr>
          <p:cNvPr id="9" name="Picture Placeholder 8"/>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548" b="3548"/>
          <a:stretch>
            <a:fillRect/>
          </a:stretch>
        </p:blipFill>
        <p:spPr>
          <a:effectLst>
            <a:outerShdw blurRad="50800" dist="38100" dir="8100000" algn="tr" rotWithShape="0">
              <a:prstClr val="black">
                <a:alpha val="40000"/>
              </a:prstClr>
            </a:outerShdw>
          </a:effectLst>
        </p:spPr>
      </p:pic>
      <p:sp>
        <p:nvSpPr>
          <p:cNvPr id="48" name="TextBox 47"/>
          <p:cNvSpPr txBox="1"/>
          <p:nvPr/>
        </p:nvSpPr>
        <p:spPr>
          <a:xfrm>
            <a:off x="1298802" y="5307588"/>
            <a:ext cx="9389012" cy="874085"/>
          </a:xfrm>
          <a:prstGeom prst="rect">
            <a:avLst/>
          </a:prstGeom>
          <a:noFill/>
        </p:spPr>
        <p:txBody>
          <a:bodyPr wrap="square" rtlCol="0">
            <a:spAutoFit/>
          </a:bodyPr>
          <a:lstStyle/>
          <a:p>
            <a:pPr algn="ctr"/>
            <a:r>
              <a:rPr lang="en-US" sz="2000" b="1"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8" name="Group 17"/>
          <p:cNvGrpSpPr/>
          <p:nvPr/>
        </p:nvGrpSpPr>
        <p:grpSpPr>
          <a:xfrm>
            <a:off x="127357" y="-11203"/>
            <a:ext cx="2524868" cy="613385"/>
            <a:chOff x="127357" y="-6354"/>
            <a:chExt cx="2524868" cy="613385"/>
          </a:xfrm>
        </p:grpSpPr>
        <p:sp>
          <p:nvSpPr>
            <p:cNvPr id="19" name="Round Same Side Corner Rectangle 18"/>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0" name="TextBox 1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792826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left)">
                                      <p:cBhvr>
                                        <p:cTn id="12" dur="500"/>
                                        <p:tgtEl>
                                          <p:spTgt spid="27"/>
                                        </p:tgtEl>
                                      </p:cBhvr>
                                    </p:animEffect>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left)">
                                      <p:cBhvr>
                                        <p:cTn id="21" dur="500"/>
                                        <p:tgtEl>
                                          <p:spTgt spid="33"/>
                                        </p:tgtEl>
                                      </p:cBhvr>
                                    </p:animEffect>
                                  </p:childTnLst>
                                </p:cTn>
                              </p:par>
                            </p:childTnLst>
                          </p:cTn>
                        </p:par>
                        <p:par>
                          <p:cTn id="22" fill="hold">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left)">
                                      <p:cBhvr>
                                        <p:cTn id="30" dur="500"/>
                                        <p:tgtEl>
                                          <p:spTgt spid="30"/>
                                        </p:tgtEl>
                                      </p:cBhvr>
                                    </p:animEffect>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wipe(up)">
                                      <p:cBhvr>
                                        <p:cTn id="34"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2417</TotalTime>
  <Words>1211</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431</cp:revision>
  <dcterms:created xsi:type="dcterms:W3CDTF">2015-12-31T02:20:12Z</dcterms:created>
  <dcterms:modified xsi:type="dcterms:W3CDTF">2016-09-15T17:44:58Z</dcterms:modified>
</cp:coreProperties>
</file>