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5B9BD5"/>
    <a:srgbClr val="5B8D3A"/>
    <a:srgbClr val="888888"/>
    <a:srgbClr val="367FC1"/>
    <a:srgbClr val="C35911"/>
    <a:srgbClr val="595959"/>
    <a:srgbClr val="5A99D2"/>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
        <p:nvSpPr>
          <p:cNvPr id="8" name="Rectangle 7"/>
          <p:cNvSpPr/>
          <p:nvPr userDrawn="1"/>
        </p:nvSpPr>
        <p:spPr bwMode="auto">
          <a:xfrm>
            <a:off x="0" y="893617"/>
            <a:ext cx="12192000" cy="5590309"/>
          </a:xfrm>
          <a:prstGeom prst="rect">
            <a:avLst/>
          </a:prstGeom>
          <a:solidFill>
            <a:schemeClr val="tx1">
              <a:alpha val="75000"/>
            </a:schemeClr>
          </a:solidFill>
          <a:ln w="635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Picture Placeholder 7"/>
          <p:cNvSpPr>
            <a:spLocks noGrp="1"/>
          </p:cNvSpPr>
          <p:nvPr>
            <p:ph type="pic" sz="quarter" idx="13" hasCustomPrompt="1"/>
          </p:nvPr>
        </p:nvSpPr>
        <p:spPr>
          <a:xfrm>
            <a:off x="883920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14" hasCustomPrompt="1"/>
          </p:nvPr>
        </p:nvSpPr>
        <p:spPr>
          <a:xfrm flipH="1">
            <a:off x="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87477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167"/>
          <p:cNvSpPr>
            <a:spLocks noEditPoints="1"/>
          </p:cNvSpPr>
          <p:nvPr/>
        </p:nvSpPr>
        <p:spPr bwMode="auto">
          <a:xfrm>
            <a:off x="4158256" y="17527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167"/>
          <p:cNvSpPr>
            <a:spLocks noEditPoints="1"/>
          </p:cNvSpPr>
          <p:nvPr/>
        </p:nvSpPr>
        <p:spPr bwMode="auto">
          <a:xfrm>
            <a:off x="4158256" y="2848704"/>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167"/>
          <p:cNvSpPr>
            <a:spLocks noEditPoints="1"/>
          </p:cNvSpPr>
          <p:nvPr/>
        </p:nvSpPr>
        <p:spPr bwMode="auto">
          <a:xfrm>
            <a:off x="4158256" y="394468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4509312" y="1456142"/>
            <a:ext cx="3759200" cy="1059988"/>
            <a:chOff x="914400" y="1568759"/>
            <a:chExt cx="2819400" cy="794989"/>
          </a:xfrm>
        </p:grpSpPr>
        <p:sp>
          <p:nvSpPr>
            <p:cNvPr id="28" name="TextBox 27"/>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29" name="Rectangle 28"/>
            <p:cNvSpPr/>
            <p:nvPr/>
          </p:nvSpPr>
          <p:spPr>
            <a:xfrm>
              <a:off x="984544" y="1568759"/>
              <a:ext cx="1112997" cy="253916"/>
            </a:xfrm>
            <a:prstGeom prst="rect">
              <a:avLst/>
            </a:prstGeom>
            <a:solidFill>
              <a:srgbClr val="5B9BD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0" name="Group 29"/>
          <p:cNvGrpSpPr/>
          <p:nvPr/>
        </p:nvGrpSpPr>
        <p:grpSpPr>
          <a:xfrm>
            <a:off x="4509312" y="3658489"/>
            <a:ext cx="3759200" cy="1049597"/>
            <a:chOff x="914400" y="1576552"/>
            <a:chExt cx="2819400" cy="787196"/>
          </a:xfrm>
        </p:grpSpPr>
        <p:sp>
          <p:nvSpPr>
            <p:cNvPr id="31" name="TextBox 30"/>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2" name="Rectangle 31"/>
            <p:cNvSpPr/>
            <p:nvPr/>
          </p:nvSpPr>
          <p:spPr>
            <a:xfrm>
              <a:off x="992339" y="1576552"/>
              <a:ext cx="1112997" cy="253916"/>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3" name="Group 32"/>
          <p:cNvGrpSpPr/>
          <p:nvPr/>
        </p:nvGrpSpPr>
        <p:grpSpPr>
          <a:xfrm>
            <a:off x="4509312" y="2562511"/>
            <a:ext cx="3759200" cy="1049597"/>
            <a:chOff x="914400" y="1576552"/>
            <a:chExt cx="2819400" cy="787196"/>
          </a:xfrm>
        </p:grpSpPr>
        <p:sp>
          <p:nvSpPr>
            <p:cNvPr id="34" name="TextBox 33"/>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35" name="Rectangle 34"/>
            <p:cNvSpPr/>
            <p:nvPr/>
          </p:nvSpPr>
          <p:spPr>
            <a:xfrm>
              <a:off x="992339" y="1576552"/>
              <a:ext cx="1112997" cy="253916"/>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548" b="3548"/>
          <a:stretch>
            <a:fillRect/>
          </a:stretch>
        </p:blipFill>
        <p:spPr>
          <a:effectLst>
            <a:outerShdw blurRad="50800" dist="38100" dir="2700000" algn="tl" rotWithShape="0">
              <a:prstClr val="black">
                <a:alpha val="40000"/>
              </a:prstClr>
            </a:outerShdw>
          </a:effectLst>
        </p:spPr>
      </p:pic>
      <p:pic>
        <p:nvPicPr>
          <p:cNvPr id="9" name="Picture Placeholder 8"/>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548" b="3548"/>
          <a:stretch>
            <a:fillRect/>
          </a:stretch>
        </p:blipFill>
        <p:spPr>
          <a:effectLst>
            <a:outerShdw blurRad="50800" dist="38100" dir="8100000" algn="tr" rotWithShape="0">
              <a:prstClr val="black">
                <a:alpha val="40000"/>
              </a:prstClr>
            </a:outerShdw>
          </a:effectLst>
        </p:spPr>
      </p:pic>
      <p:sp>
        <p:nvSpPr>
          <p:cNvPr id="48" name="TextBox 47"/>
          <p:cNvSpPr txBox="1"/>
          <p:nvPr/>
        </p:nvSpPr>
        <p:spPr>
          <a:xfrm>
            <a:off x="1298802" y="5307588"/>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8" name="Group 17"/>
          <p:cNvGrpSpPr/>
          <p:nvPr/>
        </p:nvGrpSpPr>
        <p:grpSpPr>
          <a:xfrm>
            <a:off x="127357" y="-11203"/>
            <a:ext cx="2524868" cy="613385"/>
            <a:chOff x="127357" y="-6354"/>
            <a:chExt cx="2524868" cy="613385"/>
          </a:xfrm>
        </p:grpSpPr>
        <p:sp>
          <p:nvSpPr>
            <p:cNvPr id="19" name="Round Same Side Corner Rectangle 18"/>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0" name="TextBox 1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79282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up)">
                                      <p:cBhvr>
                                        <p:cTn id="3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2413</TotalTime>
  <Words>1211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428</cp:revision>
  <dcterms:created xsi:type="dcterms:W3CDTF">2015-12-31T02:20:12Z</dcterms:created>
  <dcterms:modified xsi:type="dcterms:W3CDTF">2016-09-15T17:40:32Z</dcterms:modified>
</cp:coreProperties>
</file>