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D3A"/>
    <a:srgbClr val="888888"/>
    <a:srgbClr val="367FC1"/>
    <a:srgbClr val="C35911"/>
    <a:srgbClr val="595959"/>
    <a:srgbClr val="5B9BD5"/>
    <a:srgbClr val="ED7D31"/>
    <a:srgbClr val="5A99D2"/>
    <a:srgbClr val="3A3A3A"/>
    <a:srgbClr val="F5C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4570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bwMode="auto">
          <a:xfrm>
            <a:off x="0" y="1303020"/>
            <a:ext cx="12192000" cy="509778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8" name="Group 17"/>
          <p:cNvGrpSpPr/>
          <p:nvPr/>
        </p:nvGrpSpPr>
        <p:grpSpPr>
          <a:xfrm>
            <a:off x="7198390" y="1880299"/>
            <a:ext cx="980016" cy="980016"/>
            <a:chOff x="7198390" y="1880299"/>
            <a:chExt cx="980016" cy="980016"/>
          </a:xfrm>
          <a:effectLst>
            <a:outerShdw blurRad="50800" dist="38100" dir="2700000" algn="tl" rotWithShape="0">
              <a:prstClr val="black">
                <a:alpha val="40000"/>
              </a:prstClr>
            </a:outerShdw>
          </a:effectLst>
        </p:grpSpPr>
        <p:sp>
          <p:nvSpPr>
            <p:cNvPr id="16" name="Oval 15"/>
            <p:cNvSpPr/>
            <p:nvPr/>
          </p:nvSpPr>
          <p:spPr>
            <a:xfrm>
              <a:off x="7198390" y="1880299"/>
              <a:ext cx="980016" cy="980016"/>
            </a:xfrm>
            <a:prstGeom prst="ellipse">
              <a:avLst/>
            </a:prstGeom>
            <a:solidFill>
              <a:srgbClr val="F49D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68" name="Rectangle 67"/>
            <p:cNvSpPr/>
            <p:nvPr/>
          </p:nvSpPr>
          <p:spPr>
            <a:xfrm>
              <a:off x="7214794" y="2032924"/>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55%</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17" name="Group 16"/>
          <p:cNvGrpSpPr/>
          <p:nvPr/>
        </p:nvGrpSpPr>
        <p:grpSpPr>
          <a:xfrm>
            <a:off x="1041007" y="2030581"/>
            <a:ext cx="5873749" cy="679451"/>
            <a:chOff x="1041007" y="2030581"/>
            <a:chExt cx="5873749" cy="679451"/>
          </a:xfrm>
          <a:effectLst>
            <a:outerShdw blurRad="50800" dist="38100" dir="2700000" algn="tl" rotWithShape="0">
              <a:prstClr val="black">
                <a:alpha val="40000"/>
              </a:prstClr>
            </a:outerShdw>
          </a:effectLst>
        </p:grpSpPr>
        <p:sp>
          <p:nvSpPr>
            <p:cNvPr id="2" name="Freeform 5"/>
            <p:cNvSpPr>
              <a:spLocks noEditPoints="1"/>
            </p:cNvSpPr>
            <p:nvPr/>
          </p:nvSpPr>
          <p:spPr bwMode="auto">
            <a:xfrm>
              <a:off x="1041007"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 name="Freeform 6"/>
            <p:cNvSpPr>
              <a:spLocks noEditPoints="1"/>
            </p:cNvSpPr>
            <p:nvPr/>
          </p:nvSpPr>
          <p:spPr bwMode="auto">
            <a:xfrm>
              <a:off x="3972590" y="2030581"/>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 name="Freeform 7"/>
            <p:cNvSpPr>
              <a:spLocks noEditPoints="1"/>
            </p:cNvSpPr>
            <p:nvPr/>
          </p:nvSpPr>
          <p:spPr bwMode="auto">
            <a:xfrm>
              <a:off x="2211523"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 name="Freeform 9"/>
            <p:cNvSpPr>
              <a:spLocks noEditPoints="1"/>
            </p:cNvSpPr>
            <p:nvPr/>
          </p:nvSpPr>
          <p:spPr bwMode="auto">
            <a:xfrm>
              <a:off x="1629440"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 name="Freeform 10"/>
            <p:cNvSpPr>
              <a:spLocks noEditPoints="1"/>
            </p:cNvSpPr>
            <p:nvPr/>
          </p:nvSpPr>
          <p:spPr bwMode="auto">
            <a:xfrm>
              <a:off x="4558907" y="2030581"/>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11"/>
            <p:cNvSpPr>
              <a:spLocks noEditPoints="1"/>
            </p:cNvSpPr>
            <p:nvPr/>
          </p:nvSpPr>
          <p:spPr bwMode="auto">
            <a:xfrm>
              <a:off x="2797840" y="2030581"/>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13"/>
            <p:cNvSpPr>
              <a:spLocks noEditPoints="1"/>
            </p:cNvSpPr>
            <p:nvPr/>
          </p:nvSpPr>
          <p:spPr bwMode="auto">
            <a:xfrm>
              <a:off x="3384156"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15"/>
            <p:cNvSpPr>
              <a:spLocks noEditPoints="1"/>
            </p:cNvSpPr>
            <p:nvPr/>
          </p:nvSpPr>
          <p:spPr bwMode="auto">
            <a:xfrm>
              <a:off x="1337340"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6"/>
            <p:cNvSpPr>
              <a:spLocks noEditPoints="1"/>
            </p:cNvSpPr>
            <p:nvPr/>
          </p:nvSpPr>
          <p:spPr bwMode="auto">
            <a:xfrm>
              <a:off x="4268923"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7"/>
            <p:cNvSpPr>
              <a:spLocks noEditPoints="1"/>
            </p:cNvSpPr>
            <p:nvPr/>
          </p:nvSpPr>
          <p:spPr bwMode="auto">
            <a:xfrm>
              <a:off x="2509974"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9"/>
            <p:cNvSpPr>
              <a:spLocks noEditPoints="1"/>
            </p:cNvSpPr>
            <p:nvPr/>
          </p:nvSpPr>
          <p:spPr bwMode="auto">
            <a:xfrm>
              <a:off x="1925774"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0"/>
            <p:cNvSpPr>
              <a:spLocks noEditPoints="1"/>
            </p:cNvSpPr>
            <p:nvPr/>
          </p:nvSpPr>
          <p:spPr bwMode="auto">
            <a:xfrm>
              <a:off x="4855240"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21"/>
            <p:cNvSpPr>
              <a:spLocks noEditPoints="1"/>
            </p:cNvSpPr>
            <p:nvPr/>
          </p:nvSpPr>
          <p:spPr bwMode="auto">
            <a:xfrm>
              <a:off x="3096290"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23"/>
            <p:cNvSpPr>
              <a:spLocks noEditPoints="1"/>
            </p:cNvSpPr>
            <p:nvPr/>
          </p:nvSpPr>
          <p:spPr bwMode="auto">
            <a:xfrm>
              <a:off x="3682607" y="2030581"/>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F49D1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5"/>
            <p:cNvSpPr>
              <a:spLocks noEditPoints="1"/>
            </p:cNvSpPr>
            <p:nvPr/>
          </p:nvSpPr>
          <p:spPr bwMode="auto">
            <a:xfrm>
              <a:off x="5170623" y="2030581"/>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7"/>
            <p:cNvSpPr>
              <a:spLocks noEditPoints="1"/>
            </p:cNvSpPr>
            <p:nvPr/>
          </p:nvSpPr>
          <p:spPr bwMode="auto">
            <a:xfrm>
              <a:off x="6341139" y="2030581"/>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9"/>
            <p:cNvSpPr>
              <a:spLocks noEditPoints="1"/>
            </p:cNvSpPr>
            <p:nvPr/>
          </p:nvSpPr>
          <p:spPr bwMode="auto">
            <a:xfrm>
              <a:off x="5759056" y="2030581"/>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Freeform 15"/>
            <p:cNvSpPr>
              <a:spLocks noEditPoints="1"/>
            </p:cNvSpPr>
            <p:nvPr/>
          </p:nvSpPr>
          <p:spPr bwMode="auto">
            <a:xfrm>
              <a:off x="5466956" y="2030581"/>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17"/>
            <p:cNvSpPr>
              <a:spLocks noEditPoints="1"/>
            </p:cNvSpPr>
            <p:nvPr/>
          </p:nvSpPr>
          <p:spPr bwMode="auto">
            <a:xfrm>
              <a:off x="6639589" y="2030581"/>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Freeform 19"/>
            <p:cNvSpPr>
              <a:spLocks noEditPoints="1"/>
            </p:cNvSpPr>
            <p:nvPr/>
          </p:nvSpPr>
          <p:spPr bwMode="auto">
            <a:xfrm>
              <a:off x="6055389" y="2030581"/>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19" name="Group 18"/>
          <p:cNvGrpSpPr/>
          <p:nvPr/>
        </p:nvGrpSpPr>
        <p:grpSpPr>
          <a:xfrm>
            <a:off x="7198390" y="3123480"/>
            <a:ext cx="980016" cy="980016"/>
            <a:chOff x="7198390" y="3123480"/>
            <a:chExt cx="980016" cy="980016"/>
          </a:xfrm>
          <a:effectLst>
            <a:outerShdw blurRad="50800" dist="38100" dir="2700000" algn="tl" rotWithShape="0">
              <a:prstClr val="black">
                <a:alpha val="40000"/>
              </a:prstClr>
            </a:outerShdw>
          </a:effectLst>
        </p:grpSpPr>
        <p:sp>
          <p:nvSpPr>
            <p:cNvPr id="94" name="Oval 93"/>
            <p:cNvSpPr/>
            <p:nvPr/>
          </p:nvSpPr>
          <p:spPr>
            <a:xfrm>
              <a:off x="7198390" y="3123480"/>
              <a:ext cx="980016" cy="980016"/>
            </a:xfrm>
            <a:prstGeom prst="ellipse">
              <a:avLst/>
            </a:prstGeom>
            <a:solidFill>
              <a:srgbClr val="96B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96" name="Rectangle 95"/>
            <p:cNvSpPr/>
            <p:nvPr/>
          </p:nvSpPr>
          <p:spPr>
            <a:xfrm>
              <a:off x="7214794" y="3276105"/>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90%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4" name="Group 23"/>
          <p:cNvGrpSpPr/>
          <p:nvPr/>
        </p:nvGrpSpPr>
        <p:grpSpPr>
          <a:xfrm>
            <a:off x="1041007" y="3273763"/>
            <a:ext cx="5873749" cy="679451"/>
            <a:chOff x="1041007" y="3273763"/>
            <a:chExt cx="5873749" cy="679451"/>
          </a:xfrm>
          <a:effectLst>
            <a:outerShdw blurRad="50800" dist="38100" dir="2700000" algn="tl" rotWithShape="0">
              <a:prstClr val="black">
                <a:alpha val="40000"/>
              </a:prstClr>
            </a:outerShdw>
          </a:effectLst>
        </p:grpSpPr>
        <p:sp>
          <p:nvSpPr>
            <p:cNvPr id="80" name="Freeform 5"/>
            <p:cNvSpPr>
              <a:spLocks noEditPoints="1"/>
            </p:cNvSpPr>
            <p:nvPr/>
          </p:nvSpPr>
          <p:spPr bwMode="auto">
            <a:xfrm>
              <a:off x="1041007"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Freeform 6"/>
            <p:cNvSpPr>
              <a:spLocks noEditPoints="1"/>
            </p:cNvSpPr>
            <p:nvPr/>
          </p:nvSpPr>
          <p:spPr bwMode="auto">
            <a:xfrm>
              <a:off x="3972590" y="3273763"/>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Freeform 7"/>
            <p:cNvSpPr>
              <a:spLocks noEditPoints="1"/>
            </p:cNvSpPr>
            <p:nvPr/>
          </p:nvSpPr>
          <p:spPr bwMode="auto">
            <a:xfrm>
              <a:off x="2211523"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Freeform 9"/>
            <p:cNvSpPr>
              <a:spLocks noEditPoints="1"/>
            </p:cNvSpPr>
            <p:nvPr/>
          </p:nvSpPr>
          <p:spPr bwMode="auto">
            <a:xfrm>
              <a:off x="1629440"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Freeform 10"/>
            <p:cNvSpPr>
              <a:spLocks noEditPoints="1"/>
            </p:cNvSpPr>
            <p:nvPr/>
          </p:nvSpPr>
          <p:spPr bwMode="auto">
            <a:xfrm>
              <a:off x="4558907" y="3273763"/>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Freeform 11"/>
            <p:cNvSpPr>
              <a:spLocks noEditPoints="1"/>
            </p:cNvSpPr>
            <p:nvPr/>
          </p:nvSpPr>
          <p:spPr bwMode="auto">
            <a:xfrm>
              <a:off x="2797840" y="3273763"/>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Freeform 13"/>
            <p:cNvSpPr>
              <a:spLocks noEditPoints="1"/>
            </p:cNvSpPr>
            <p:nvPr/>
          </p:nvSpPr>
          <p:spPr bwMode="auto">
            <a:xfrm>
              <a:off x="3384156"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Freeform 15"/>
            <p:cNvSpPr>
              <a:spLocks noEditPoints="1"/>
            </p:cNvSpPr>
            <p:nvPr/>
          </p:nvSpPr>
          <p:spPr bwMode="auto">
            <a:xfrm>
              <a:off x="1337340"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Freeform 16"/>
            <p:cNvSpPr>
              <a:spLocks noEditPoints="1"/>
            </p:cNvSpPr>
            <p:nvPr/>
          </p:nvSpPr>
          <p:spPr bwMode="auto">
            <a:xfrm>
              <a:off x="4268923"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Freeform 17"/>
            <p:cNvSpPr>
              <a:spLocks noEditPoints="1"/>
            </p:cNvSpPr>
            <p:nvPr/>
          </p:nvSpPr>
          <p:spPr bwMode="auto">
            <a:xfrm>
              <a:off x="2509974"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Freeform 19"/>
            <p:cNvSpPr>
              <a:spLocks noEditPoints="1"/>
            </p:cNvSpPr>
            <p:nvPr/>
          </p:nvSpPr>
          <p:spPr bwMode="auto">
            <a:xfrm>
              <a:off x="1925774"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Freeform 20"/>
            <p:cNvSpPr>
              <a:spLocks noEditPoints="1"/>
            </p:cNvSpPr>
            <p:nvPr/>
          </p:nvSpPr>
          <p:spPr bwMode="auto">
            <a:xfrm>
              <a:off x="4855240"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Freeform 21"/>
            <p:cNvSpPr>
              <a:spLocks noEditPoints="1"/>
            </p:cNvSpPr>
            <p:nvPr/>
          </p:nvSpPr>
          <p:spPr bwMode="auto">
            <a:xfrm>
              <a:off x="3096290"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Freeform 23"/>
            <p:cNvSpPr>
              <a:spLocks noEditPoints="1"/>
            </p:cNvSpPr>
            <p:nvPr/>
          </p:nvSpPr>
          <p:spPr bwMode="auto">
            <a:xfrm>
              <a:off x="3682607" y="3273763"/>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Freeform 5"/>
            <p:cNvSpPr>
              <a:spLocks noEditPoints="1"/>
            </p:cNvSpPr>
            <p:nvPr/>
          </p:nvSpPr>
          <p:spPr bwMode="auto">
            <a:xfrm>
              <a:off x="5170623" y="3273763"/>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Freeform 7"/>
            <p:cNvSpPr>
              <a:spLocks noEditPoints="1"/>
            </p:cNvSpPr>
            <p:nvPr/>
          </p:nvSpPr>
          <p:spPr bwMode="auto">
            <a:xfrm>
              <a:off x="6341139" y="3273763"/>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Freeform 9"/>
            <p:cNvSpPr>
              <a:spLocks noEditPoints="1"/>
            </p:cNvSpPr>
            <p:nvPr/>
          </p:nvSpPr>
          <p:spPr bwMode="auto">
            <a:xfrm>
              <a:off x="5759056" y="3273763"/>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Freeform 15"/>
            <p:cNvSpPr>
              <a:spLocks noEditPoints="1"/>
            </p:cNvSpPr>
            <p:nvPr/>
          </p:nvSpPr>
          <p:spPr bwMode="auto">
            <a:xfrm>
              <a:off x="5466956" y="3273763"/>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Freeform 17"/>
            <p:cNvSpPr>
              <a:spLocks noEditPoints="1"/>
            </p:cNvSpPr>
            <p:nvPr/>
          </p:nvSpPr>
          <p:spPr bwMode="auto">
            <a:xfrm>
              <a:off x="6639589" y="3273763"/>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Freeform 19"/>
            <p:cNvSpPr>
              <a:spLocks noEditPoints="1"/>
            </p:cNvSpPr>
            <p:nvPr/>
          </p:nvSpPr>
          <p:spPr bwMode="auto">
            <a:xfrm>
              <a:off x="6055389" y="3273763"/>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96B357"/>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0" name="Group 19"/>
          <p:cNvGrpSpPr/>
          <p:nvPr/>
        </p:nvGrpSpPr>
        <p:grpSpPr>
          <a:xfrm>
            <a:off x="7198390" y="4367673"/>
            <a:ext cx="980016" cy="980016"/>
            <a:chOff x="7198390" y="4367673"/>
            <a:chExt cx="980016" cy="980016"/>
          </a:xfrm>
          <a:effectLst>
            <a:outerShdw blurRad="50800" dist="38100" dir="2700000" algn="tl" rotWithShape="0">
              <a:prstClr val="black">
                <a:alpha val="40000"/>
              </a:prstClr>
            </a:outerShdw>
          </a:effectLst>
        </p:grpSpPr>
        <p:sp>
          <p:nvSpPr>
            <p:cNvPr id="120" name="Oval 119"/>
            <p:cNvSpPr/>
            <p:nvPr/>
          </p:nvSpPr>
          <p:spPr>
            <a:xfrm>
              <a:off x="7198390" y="4367673"/>
              <a:ext cx="980016" cy="980016"/>
            </a:xfrm>
            <a:prstGeom prst="ellipse">
              <a:avLst/>
            </a:prstGeom>
            <a:solidFill>
              <a:srgbClr val="2B8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a:solidFill>
                  <a:schemeClr val="bg1"/>
                </a:solidFill>
                <a:latin typeface="Lato" panose="020F0502020204030203" pitchFamily="34" charset="0"/>
              </a:endParaRPr>
            </a:p>
          </p:txBody>
        </p:sp>
        <p:sp>
          <p:nvSpPr>
            <p:cNvPr id="122" name="Rectangle 121"/>
            <p:cNvSpPr/>
            <p:nvPr/>
          </p:nvSpPr>
          <p:spPr>
            <a:xfrm>
              <a:off x="7214794" y="4520298"/>
              <a:ext cx="914401" cy="589072"/>
            </a:xfrm>
            <a:prstGeom prst="rect">
              <a:avLst/>
            </a:prstGeom>
          </p:spPr>
          <p:txBody>
            <a:bodyPr wrap="square">
              <a:spAutoFit/>
            </a:bodyPr>
            <a:lstStyle/>
            <a:p>
              <a:pPr algn="ctr">
                <a:lnSpc>
                  <a:spcPct val="150000"/>
                </a:lnSpc>
              </a:pPr>
              <a:r>
                <a:rPr lang="en-US" sz="2400" b="1" dirty="0">
                  <a:solidFill>
                    <a:schemeClr val="bg1"/>
                  </a:solidFill>
                  <a:latin typeface="Lato" panose="020F0502020204030203" pitchFamily="34" charset="0"/>
                  <a:ea typeface="Open Sans" pitchFamily="34" charset="0"/>
                  <a:cs typeface="Open Sans" pitchFamily="34" charset="0"/>
                </a:rPr>
                <a:t>70%</a:t>
              </a:r>
              <a:endParaRPr lang="en-US" sz="1333" b="1" dirty="0">
                <a:solidFill>
                  <a:schemeClr val="bg1"/>
                </a:solidFill>
                <a:latin typeface="Lato" panose="020F0502020204030203" pitchFamily="34" charset="0"/>
                <a:ea typeface="Open Sans" pitchFamily="34" charset="0"/>
                <a:cs typeface="Open Sans" pitchFamily="34" charset="0"/>
              </a:endParaRPr>
            </a:p>
          </p:txBody>
        </p:sp>
      </p:grpSp>
      <p:grpSp>
        <p:nvGrpSpPr>
          <p:cNvPr id="25" name="Group 24"/>
          <p:cNvGrpSpPr/>
          <p:nvPr/>
        </p:nvGrpSpPr>
        <p:grpSpPr>
          <a:xfrm>
            <a:off x="1041007" y="4517956"/>
            <a:ext cx="5873749" cy="679451"/>
            <a:chOff x="1041007" y="4517956"/>
            <a:chExt cx="5873749" cy="679451"/>
          </a:xfrm>
          <a:effectLst>
            <a:outerShdw blurRad="50800" dist="38100" dir="2700000" algn="tl" rotWithShape="0">
              <a:prstClr val="black">
                <a:alpha val="40000"/>
              </a:prstClr>
            </a:outerShdw>
          </a:effectLst>
        </p:grpSpPr>
        <p:sp>
          <p:nvSpPr>
            <p:cNvPr id="106" name="Freeform 5"/>
            <p:cNvSpPr>
              <a:spLocks noEditPoints="1"/>
            </p:cNvSpPr>
            <p:nvPr/>
          </p:nvSpPr>
          <p:spPr bwMode="auto">
            <a:xfrm>
              <a:off x="1041007"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Freeform 6"/>
            <p:cNvSpPr>
              <a:spLocks noEditPoints="1"/>
            </p:cNvSpPr>
            <p:nvPr/>
          </p:nvSpPr>
          <p:spPr bwMode="auto">
            <a:xfrm>
              <a:off x="3972590" y="4517956"/>
              <a:ext cx="275167"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Freeform 7"/>
            <p:cNvSpPr>
              <a:spLocks noEditPoints="1"/>
            </p:cNvSpPr>
            <p:nvPr/>
          </p:nvSpPr>
          <p:spPr bwMode="auto">
            <a:xfrm>
              <a:off x="2211523"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Freeform 9"/>
            <p:cNvSpPr>
              <a:spLocks noEditPoints="1"/>
            </p:cNvSpPr>
            <p:nvPr/>
          </p:nvSpPr>
          <p:spPr bwMode="auto">
            <a:xfrm>
              <a:off x="1629440"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Freeform 10"/>
            <p:cNvSpPr>
              <a:spLocks noEditPoints="1"/>
            </p:cNvSpPr>
            <p:nvPr/>
          </p:nvSpPr>
          <p:spPr bwMode="auto">
            <a:xfrm>
              <a:off x="4558907" y="4517956"/>
              <a:ext cx="277284"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4 w 95"/>
                <a:gd name="T37" fmla="*/ 133 h 234"/>
                <a:gd name="T38" fmla="*/ 44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4" y="133"/>
                    <a:pt x="44" y="133"/>
                    <a:pt x="44" y="133"/>
                  </a:cubicBezTo>
                  <a:cubicBezTo>
                    <a:pt x="44" y="224"/>
                    <a:pt x="44" y="224"/>
                    <a:pt x="44" y="224"/>
                  </a:cubicBezTo>
                  <a:cubicBezTo>
                    <a:pt x="44"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Freeform 11"/>
            <p:cNvSpPr>
              <a:spLocks noEditPoints="1"/>
            </p:cNvSpPr>
            <p:nvPr/>
          </p:nvSpPr>
          <p:spPr bwMode="auto">
            <a:xfrm>
              <a:off x="2797840" y="4517956"/>
              <a:ext cx="279400"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Freeform 13"/>
            <p:cNvSpPr>
              <a:spLocks noEditPoints="1"/>
            </p:cNvSpPr>
            <p:nvPr/>
          </p:nvSpPr>
          <p:spPr bwMode="auto">
            <a:xfrm>
              <a:off x="3384156"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Freeform 15"/>
            <p:cNvSpPr>
              <a:spLocks noEditPoints="1"/>
            </p:cNvSpPr>
            <p:nvPr/>
          </p:nvSpPr>
          <p:spPr bwMode="auto">
            <a:xfrm>
              <a:off x="1337340"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Freeform 16"/>
            <p:cNvSpPr>
              <a:spLocks noEditPoints="1"/>
            </p:cNvSpPr>
            <p:nvPr/>
          </p:nvSpPr>
          <p:spPr bwMode="auto">
            <a:xfrm>
              <a:off x="4268923"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Freeform 17"/>
            <p:cNvSpPr>
              <a:spLocks noEditPoints="1"/>
            </p:cNvSpPr>
            <p:nvPr/>
          </p:nvSpPr>
          <p:spPr bwMode="auto">
            <a:xfrm>
              <a:off x="2509974"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Freeform 19"/>
            <p:cNvSpPr>
              <a:spLocks noEditPoints="1"/>
            </p:cNvSpPr>
            <p:nvPr/>
          </p:nvSpPr>
          <p:spPr bwMode="auto">
            <a:xfrm>
              <a:off x="1925774"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Freeform 20"/>
            <p:cNvSpPr>
              <a:spLocks noEditPoints="1"/>
            </p:cNvSpPr>
            <p:nvPr/>
          </p:nvSpPr>
          <p:spPr bwMode="auto">
            <a:xfrm>
              <a:off x="4855240"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6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Freeform 21"/>
            <p:cNvSpPr>
              <a:spLocks noEditPoints="1"/>
            </p:cNvSpPr>
            <p:nvPr/>
          </p:nvSpPr>
          <p:spPr bwMode="auto">
            <a:xfrm>
              <a:off x="3096290"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Freeform 23"/>
            <p:cNvSpPr>
              <a:spLocks noEditPoints="1"/>
            </p:cNvSpPr>
            <p:nvPr/>
          </p:nvSpPr>
          <p:spPr bwMode="auto">
            <a:xfrm>
              <a:off x="3682607" y="4517956"/>
              <a:ext cx="277284"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6"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6"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rgbClr val="2B81B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Freeform 5"/>
            <p:cNvSpPr>
              <a:spLocks noEditPoints="1"/>
            </p:cNvSpPr>
            <p:nvPr/>
          </p:nvSpPr>
          <p:spPr bwMode="auto">
            <a:xfrm>
              <a:off x="5170623" y="4517956"/>
              <a:ext cx="277284" cy="679451"/>
            </a:xfrm>
            <a:custGeom>
              <a:avLst/>
              <a:gdLst>
                <a:gd name="T0" fmla="*/ 67 w 95"/>
                <a:gd name="T1" fmla="*/ 19 h 234"/>
                <a:gd name="T2" fmla="*/ 61 w 95"/>
                <a:gd name="T3" fmla="*/ 34 h 234"/>
                <a:gd name="T4" fmla="*/ 47 w 95"/>
                <a:gd name="T5" fmla="*/ 40 h 234"/>
                <a:gd name="T6" fmla="*/ 33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8" y="25"/>
                    <a:pt x="28" y="19"/>
                  </a:cubicBezTo>
                  <a:cubicBezTo>
                    <a:pt x="28"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rgbClr val="D9D9D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4" name="Freeform 7"/>
            <p:cNvSpPr>
              <a:spLocks noEditPoints="1"/>
            </p:cNvSpPr>
            <p:nvPr/>
          </p:nvSpPr>
          <p:spPr bwMode="auto">
            <a:xfrm>
              <a:off x="6341139" y="4517956"/>
              <a:ext cx="277284" cy="679451"/>
            </a:xfrm>
            <a:custGeom>
              <a:avLst/>
              <a:gdLst>
                <a:gd name="T0" fmla="*/ 68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8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9 w 96"/>
                <a:gd name="T47" fmla="*/ 69 h 234"/>
                <a:gd name="T48" fmla="*/ 19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8" y="19"/>
                  </a:moveTo>
                  <a:cubicBezTo>
                    <a:pt x="68" y="25"/>
                    <a:pt x="66" y="29"/>
                    <a:pt x="62" y="34"/>
                  </a:cubicBezTo>
                  <a:cubicBezTo>
                    <a:pt x="58" y="38"/>
                    <a:pt x="53" y="40"/>
                    <a:pt x="48" y="40"/>
                  </a:cubicBezTo>
                  <a:cubicBezTo>
                    <a:pt x="43" y="40"/>
                    <a:pt x="38" y="38"/>
                    <a:pt x="34" y="34"/>
                  </a:cubicBezTo>
                  <a:cubicBezTo>
                    <a:pt x="30" y="29"/>
                    <a:pt x="28" y="25"/>
                    <a:pt x="28" y="19"/>
                  </a:cubicBezTo>
                  <a:cubicBezTo>
                    <a:pt x="28" y="14"/>
                    <a:pt x="30" y="9"/>
                    <a:pt x="34" y="6"/>
                  </a:cubicBezTo>
                  <a:cubicBezTo>
                    <a:pt x="38" y="2"/>
                    <a:pt x="43" y="0"/>
                    <a:pt x="48" y="0"/>
                  </a:cubicBezTo>
                  <a:cubicBezTo>
                    <a:pt x="53" y="0"/>
                    <a:pt x="58" y="2"/>
                    <a:pt x="62" y="6"/>
                  </a:cubicBezTo>
                  <a:cubicBezTo>
                    <a:pt x="66" y="9"/>
                    <a:pt x="68" y="14"/>
                    <a:pt x="68"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70" y="234"/>
                    <a:pt x="62" y="234"/>
                  </a:cubicBezTo>
                  <a:cubicBezTo>
                    <a:pt x="55" y="234"/>
                    <a:pt x="51" y="231"/>
                    <a:pt x="51" y="224"/>
                  </a:cubicBezTo>
                  <a:cubicBezTo>
                    <a:pt x="51" y="133"/>
                    <a:pt x="51" y="133"/>
                    <a:pt x="51" y="133"/>
                  </a:cubicBezTo>
                  <a:cubicBezTo>
                    <a:pt x="45" y="133"/>
                    <a:pt x="45" y="133"/>
                    <a:pt x="45" y="133"/>
                  </a:cubicBezTo>
                  <a:cubicBezTo>
                    <a:pt x="45" y="224"/>
                    <a:pt x="45" y="224"/>
                    <a:pt x="45" y="224"/>
                  </a:cubicBezTo>
                  <a:cubicBezTo>
                    <a:pt x="45" y="231"/>
                    <a:pt x="42" y="234"/>
                    <a:pt x="34" y="234"/>
                  </a:cubicBezTo>
                  <a:cubicBezTo>
                    <a:pt x="27" y="234"/>
                    <a:pt x="23" y="231"/>
                    <a:pt x="23" y="224"/>
                  </a:cubicBezTo>
                  <a:cubicBezTo>
                    <a:pt x="23" y="69"/>
                    <a:pt x="23" y="69"/>
                    <a:pt x="23" y="69"/>
                  </a:cubicBezTo>
                  <a:cubicBezTo>
                    <a:pt x="19" y="69"/>
                    <a:pt x="19" y="69"/>
                    <a:pt x="19" y="69"/>
                  </a:cubicBezTo>
                  <a:cubicBezTo>
                    <a:pt x="19" y="134"/>
                    <a:pt x="19" y="134"/>
                    <a:pt x="19" y="134"/>
                  </a:cubicBezTo>
                  <a:cubicBezTo>
                    <a:pt x="19" y="140"/>
                    <a:pt x="15" y="143"/>
                    <a:pt x="9" y="143"/>
                  </a:cubicBezTo>
                  <a:cubicBezTo>
                    <a:pt x="3" y="143"/>
                    <a:pt x="0" y="140"/>
                    <a:pt x="0" y="134"/>
                  </a:cubicBezTo>
                  <a:cubicBezTo>
                    <a:pt x="0" y="60"/>
                    <a:pt x="0" y="60"/>
                    <a:pt x="0" y="60"/>
                  </a:cubicBezTo>
                  <a:cubicBezTo>
                    <a:pt x="0" y="48"/>
                    <a:pt x="9" y="42"/>
                    <a:pt x="25" y="42"/>
                  </a:cubicBezTo>
                  <a:cubicBezTo>
                    <a:pt x="71" y="42"/>
                    <a:pt x="71" y="42"/>
                    <a:pt x="71" y="42"/>
                  </a:cubicBezTo>
                  <a:cubicBezTo>
                    <a:pt x="88"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5" name="Freeform 9"/>
            <p:cNvSpPr>
              <a:spLocks noEditPoints="1"/>
            </p:cNvSpPr>
            <p:nvPr/>
          </p:nvSpPr>
          <p:spPr bwMode="auto">
            <a:xfrm>
              <a:off x="5759056" y="4517956"/>
              <a:ext cx="275167" cy="679451"/>
            </a:xfrm>
            <a:custGeom>
              <a:avLst/>
              <a:gdLst>
                <a:gd name="T0" fmla="*/ 67 w 95"/>
                <a:gd name="T1" fmla="*/ 19 h 234"/>
                <a:gd name="T2" fmla="*/ 61 w 95"/>
                <a:gd name="T3" fmla="*/ 34 h 234"/>
                <a:gd name="T4" fmla="*/ 47 w 95"/>
                <a:gd name="T5" fmla="*/ 40 h 234"/>
                <a:gd name="T6" fmla="*/ 33 w 95"/>
                <a:gd name="T7" fmla="*/ 34 h 234"/>
                <a:gd name="T8" fmla="*/ 27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1 w 95"/>
                <a:gd name="T31" fmla="*/ 234 h 234"/>
                <a:gd name="T32" fmla="*/ 50 w 95"/>
                <a:gd name="T33" fmla="*/ 224 h 234"/>
                <a:gd name="T34" fmla="*/ 50 w 95"/>
                <a:gd name="T35" fmla="*/ 133 h 234"/>
                <a:gd name="T36" fmla="*/ 45 w 95"/>
                <a:gd name="T37" fmla="*/ 133 h 234"/>
                <a:gd name="T38" fmla="*/ 45 w 95"/>
                <a:gd name="T39" fmla="*/ 224 h 234"/>
                <a:gd name="T40" fmla="*/ 33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4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3" y="34"/>
                  </a:cubicBezTo>
                  <a:cubicBezTo>
                    <a:pt x="29" y="29"/>
                    <a:pt x="27" y="25"/>
                    <a:pt x="27" y="19"/>
                  </a:cubicBezTo>
                  <a:cubicBezTo>
                    <a:pt x="27" y="14"/>
                    <a:pt x="29"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1" y="234"/>
                  </a:cubicBezTo>
                  <a:cubicBezTo>
                    <a:pt x="54" y="234"/>
                    <a:pt x="50" y="231"/>
                    <a:pt x="50" y="224"/>
                  </a:cubicBezTo>
                  <a:cubicBezTo>
                    <a:pt x="50" y="133"/>
                    <a:pt x="50" y="133"/>
                    <a:pt x="50" y="133"/>
                  </a:cubicBezTo>
                  <a:cubicBezTo>
                    <a:pt x="45" y="133"/>
                    <a:pt x="45" y="133"/>
                    <a:pt x="45" y="133"/>
                  </a:cubicBezTo>
                  <a:cubicBezTo>
                    <a:pt x="45" y="224"/>
                    <a:pt x="45" y="224"/>
                    <a:pt x="45" y="224"/>
                  </a:cubicBezTo>
                  <a:cubicBezTo>
                    <a:pt x="45" y="231"/>
                    <a:pt x="41" y="234"/>
                    <a:pt x="33"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4"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8" name="Freeform 15"/>
            <p:cNvSpPr>
              <a:spLocks noEditPoints="1"/>
            </p:cNvSpPr>
            <p:nvPr/>
          </p:nvSpPr>
          <p:spPr bwMode="auto">
            <a:xfrm>
              <a:off x="5466956" y="4517956"/>
              <a:ext cx="279400" cy="679451"/>
            </a:xfrm>
            <a:custGeom>
              <a:avLst/>
              <a:gdLst>
                <a:gd name="T0" fmla="*/ 67 w 96"/>
                <a:gd name="T1" fmla="*/ 19 h 234"/>
                <a:gd name="T2" fmla="*/ 62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2 w 96"/>
                <a:gd name="T15" fmla="*/ 6 h 234"/>
                <a:gd name="T16" fmla="*/ 67 w 96"/>
                <a:gd name="T17" fmla="*/ 19 h 234"/>
                <a:gd name="T18" fmla="*/ 96 w 96"/>
                <a:gd name="T19" fmla="*/ 134 h 234"/>
                <a:gd name="T20" fmla="*/ 87 w 96"/>
                <a:gd name="T21" fmla="*/ 143 h 234"/>
                <a:gd name="T22" fmla="*/ 78 w 96"/>
                <a:gd name="T23" fmla="*/ 134 h 234"/>
                <a:gd name="T24" fmla="*/ 78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2" y="34"/>
                  </a:cubicBezTo>
                  <a:cubicBezTo>
                    <a:pt x="58" y="38"/>
                    <a:pt x="53" y="40"/>
                    <a:pt x="48" y="40"/>
                  </a:cubicBezTo>
                  <a:cubicBezTo>
                    <a:pt x="42" y="40"/>
                    <a:pt x="38" y="38"/>
                    <a:pt x="34" y="34"/>
                  </a:cubicBezTo>
                  <a:cubicBezTo>
                    <a:pt x="30" y="29"/>
                    <a:pt x="28" y="25"/>
                    <a:pt x="28" y="19"/>
                  </a:cubicBezTo>
                  <a:cubicBezTo>
                    <a:pt x="28" y="14"/>
                    <a:pt x="30" y="9"/>
                    <a:pt x="34" y="6"/>
                  </a:cubicBezTo>
                  <a:cubicBezTo>
                    <a:pt x="38" y="2"/>
                    <a:pt x="42" y="0"/>
                    <a:pt x="48" y="0"/>
                  </a:cubicBezTo>
                  <a:cubicBezTo>
                    <a:pt x="53" y="0"/>
                    <a:pt x="58" y="2"/>
                    <a:pt x="62" y="6"/>
                  </a:cubicBezTo>
                  <a:cubicBezTo>
                    <a:pt x="65" y="9"/>
                    <a:pt x="67" y="14"/>
                    <a:pt x="67" y="19"/>
                  </a:cubicBezTo>
                  <a:close/>
                  <a:moveTo>
                    <a:pt x="96" y="134"/>
                  </a:moveTo>
                  <a:cubicBezTo>
                    <a:pt x="96" y="140"/>
                    <a:pt x="93" y="143"/>
                    <a:pt x="87" y="143"/>
                  </a:cubicBezTo>
                  <a:cubicBezTo>
                    <a:pt x="81" y="143"/>
                    <a:pt x="78" y="140"/>
                    <a:pt x="78" y="134"/>
                  </a:cubicBezTo>
                  <a:cubicBezTo>
                    <a:pt x="78" y="69"/>
                    <a:pt x="78" y="69"/>
                    <a:pt x="78"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9" name="Freeform 17"/>
            <p:cNvSpPr>
              <a:spLocks noEditPoints="1"/>
            </p:cNvSpPr>
            <p:nvPr/>
          </p:nvSpPr>
          <p:spPr bwMode="auto">
            <a:xfrm>
              <a:off x="6639589" y="4517956"/>
              <a:ext cx="275167" cy="679451"/>
            </a:xfrm>
            <a:custGeom>
              <a:avLst/>
              <a:gdLst>
                <a:gd name="T0" fmla="*/ 67 w 95"/>
                <a:gd name="T1" fmla="*/ 19 h 234"/>
                <a:gd name="T2" fmla="*/ 61 w 95"/>
                <a:gd name="T3" fmla="*/ 34 h 234"/>
                <a:gd name="T4" fmla="*/ 47 w 95"/>
                <a:gd name="T5" fmla="*/ 40 h 234"/>
                <a:gd name="T6" fmla="*/ 34 w 95"/>
                <a:gd name="T7" fmla="*/ 34 h 234"/>
                <a:gd name="T8" fmla="*/ 28 w 95"/>
                <a:gd name="T9" fmla="*/ 19 h 234"/>
                <a:gd name="T10" fmla="*/ 33 w 95"/>
                <a:gd name="T11" fmla="*/ 6 h 234"/>
                <a:gd name="T12" fmla="*/ 47 w 95"/>
                <a:gd name="T13" fmla="*/ 0 h 234"/>
                <a:gd name="T14" fmla="*/ 61 w 95"/>
                <a:gd name="T15" fmla="*/ 6 h 234"/>
                <a:gd name="T16" fmla="*/ 67 w 95"/>
                <a:gd name="T17" fmla="*/ 19 h 234"/>
                <a:gd name="T18" fmla="*/ 95 w 95"/>
                <a:gd name="T19" fmla="*/ 134 h 234"/>
                <a:gd name="T20" fmla="*/ 86 w 95"/>
                <a:gd name="T21" fmla="*/ 143 h 234"/>
                <a:gd name="T22" fmla="*/ 77 w 95"/>
                <a:gd name="T23" fmla="*/ 134 h 234"/>
                <a:gd name="T24" fmla="*/ 77 w 95"/>
                <a:gd name="T25" fmla="*/ 69 h 234"/>
                <a:gd name="T26" fmla="*/ 73 w 95"/>
                <a:gd name="T27" fmla="*/ 69 h 234"/>
                <a:gd name="T28" fmla="*/ 73 w 95"/>
                <a:gd name="T29" fmla="*/ 224 h 234"/>
                <a:gd name="T30" fmla="*/ 62 w 95"/>
                <a:gd name="T31" fmla="*/ 234 h 234"/>
                <a:gd name="T32" fmla="*/ 51 w 95"/>
                <a:gd name="T33" fmla="*/ 224 h 234"/>
                <a:gd name="T34" fmla="*/ 51 w 95"/>
                <a:gd name="T35" fmla="*/ 133 h 234"/>
                <a:gd name="T36" fmla="*/ 45 w 95"/>
                <a:gd name="T37" fmla="*/ 133 h 234"/>
                <a:gd name="T38" fmla="*/ 45 w 95"/>
                <a:gd name="T39" fmla="*/ 224 h 234"/>
                <a:gd name="T40" fmla="*/ 34 w 95"/>
                <a:gd name="T41" fmla="*/ 234 h 234"/>
                <a:gd name="T42" fmla="*/ 22 w 95"/>
                <a:gd name="T43" fmla="*/ 224 h 234"/>
                <a:gd name="T44" fmla="*/ 22 w 95"/>
                <a:gd name="T45" fmla="*/ 69 h 234"/>
                <a:gd name="T46" fmla="*/ 18 w 95"/>
                <a:gd name="T47" fmla="*/ 69 h 234"/>
                <a:gd name="T48" fmla="*/ 18 w 95"/>
                <a:gd name="T49" fmla="*/ 134 h 234"/>
                <a:gd name="T50" fmla="*/ 9 w 95"/>
                <a:gd name="T51" fmla="*/ 143 h 234"/>
                <a:gd name="T52" fmla="*/ 0 w 95"/>
                <a:gd name="T53" fmla="*/ 134 h 234"/>
                <a:gd name="T54" fmla="*/ 0 w 95"/>
                <a:gd name="T55" fmla="*/ 60 h 234"/>
                <a:gd name="T56" fmla="*/ 25 w 95"/>
                <a:gd name="T57" fmla="*/ 42 h 234"/>
                <a:gd name="T58" fmla="*/ 71 w 95"/>
                <a:gd name="T59" fmla="*/ 42 h 234"/>
                <a:gd name="T60" fmla="*/ 95 w 95"/>
                <a:gd name="T61" fmla="*/ 60 h 234"/>
                <a:gd name="T62" fmla="*/ 95 w 95"/>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5" h="234">
                  <a:moveTo>
                    <a:pt x="67" y="19"/>
                  </a:moveTo>
                  <a:cubicBezTo>
                    <a:pt x="67" y="25"/>
                    <a:pt x="65" y="29"/>
                    <a:pt x="61" y="34"/>
                  </a:cubicBezTo>
                  <a:cubicBezTo>
                    <a:pt x="57" y="38"/>
                    <a:pt x="53" y="40"/>
                    <a:pt x="47" y="40"/>
                  </a:cubicBezTo>
                  <a:cubicBezTo>
                    <a:pt x="42" y="40"/>
                    <a:pt x="37" y="38"/>
                    <a:pt x="34" y="34"/>
                  </a:cubicBezTo>
                  <a:cubicBezTo>
                    <a:pt x="30" y="29"/>
                    <a:pt x="28" y="25"/>
                    <a:pt x="28" y="19"/>
                  </a:cubicBezTo>
                  <a:cubicBezTo>
                    <a:pt x="28" y="14"/>
                    <a:pt x="30" y="9"/>
                    <a:pt x="33" y="6"/>
                  </a:cubicBezTo>
                  <a:cubicBezTo>
                    <a:pt x="37" y="2"/>
                    <a:pt x="42" y="0"/>
                    <a:pt x="47" y="0"/>
                  </a:cubicBezTo>
                  <a:cubicBezTo>
                    <a:pt x="53" y="0"/>
                    <a:pt x="57" y="2"/>
                    <a:pt x="61" y="6"/>
                  </a:cubicBezTo>
                  <a:cubicBezTo>
                    <a:pt x="65" y="9"/>
                    <a:pt x="67" y="14"/>
                    <a:pt x="67" y="19"/>
                  </a:cubicBezTo>
                  <a:close/>
                  <a:moveTo>
                    <a:pt x="95" y="134"/>
                  </a:moveTo>
                  <a:cubicBezTo>
                    <a:pt x="95" y="140"/>
                    <a:pt x="92" y="143"/>
                    <a:pt x="86" y="143"/>
                  </a:cubicBezTo>
                  <a:cubicBezTo>
                    <a:pt x="80"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2" y="231"/>
                    <a:pt x="22" y="224"/>
                  </a:cubicBezTo>
                  <a:cubicBezTo>
                    <a:pt x="22" y="69"/>
                    <a:pt x="22" y="69"/>
                    <a:pt x="22"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5" y="48"/>
                    <a:pt x="95" y="60"/>
                  </a:cubicBezTo>
                  <a:lnTo>
                    <a:pt x="95"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0" name="Freeform 19"/>
            <p:cNvSpPr>
              <a:spLocks noEditPoints="1"/>
            </p:cNvSpPr>
            <p:nvPr/>
          </p:nvSpPr>
          <p:spPr bwMode="auto">
            <a:xfrm>
              <a:off x="6055389" y="4517956"/>
              <a:ext cx="279400" cy="679451"/>
            </a:xfrm>
            <a:custGeom>
              <a:avLst/>
              <a:gdLst>
                <a:gd name="T0" fmla="*/ 67 w 96"/>
                <a:gd name="T1" fmla="*/ 19 h 234"/>
                <a:gd name="T2" fmla="*/ 61 w 96"/>
                <a:gd name="T3" fmla="*/ 34 h 234"/>
                <a:gd name="T4" fmla="*/ 48 w 96"/>
                <a:gd name="T5" fmla="*/ 40 h 234"/>
                <a:gd name="T6" fmla="*/ 34 w 96"/>
                <a:gd name="T7" fmla="*/ 34 h 234"/>
                <a:gd name="T8" fmla="*/ 28 w 96"/>
                <a:gd name="T9" fmla="*/ 19 h 234"/>
                <a:gd name="T10" fmla="*/ 34 w 96"/>
                <a:gd name="T11" fmla="*/ 6 h 234"/>
                <a:gd name="T12" fmla="*/ 48 w 96"/>
                <a:gd name="T13" fmla="*/ 0 h 234"/>
                <a:gd name="T14" fmla="*/ 61 w 96"/>
                <a:gd name="T15" fmla="*/ 6 h 234"/>
                <a:gd name="T16" fmla="*/ 67 w 96"/>
                <a:gd name="T17" fmla="*/ 19 h 234"/>
                <a:gd name="T18" fmla="*/ 96 w 96"/>
                <a:gd name="T19" fmla="*/ 134 h 234"/>
                <a:gd name="T20" fmla="*/ 87 w 96"/>
                <a:gd name="T21" fmla="*/ 143 h 234"/>
                <a:gd name="T22" fmla="*/ 77 w 96"/>
                <a:gd name="T23" fmla="*/ 134 h 234"/>
                <a:gd name="T24" fmla="*/ 77 w 96"/>
                <a:gd name="T25" fmla="*/ 69 h 234"/>
                <a:gd name="T26" fmla="*/ 73 w 96"/>
                <a:gd name="T27" fmla="*/ 69 h 234"/>
                <a:gd name="T28" fmla="*/ 73 w 96"/>
                <a:gd name="T29" fmla="*/ 224 h 234"/>
                <a:gd name="T30" fmla="*/ 62 w 96"/>
                <a:gd name="T31" fmla="*/ 234 h 234"/>
                <a:gd name="T32" fmla="*/ 51 w 96"/>
                <a:gd name="T33" fmla="*/ 224 h 234"/>
                <a:gd name="T34" fmla="*/ 51 w 96"/>
                <a:gd name="T35" fmla="*/ 133 h 234"/>
                <a:gd name="T36" fmla="*/ 45 w 96"/>
                <a:gd name="T37" fmla="*/ 133 h 234"/>
                <a:gd name="T38" fmla="*/ 45 w 96"/>
                <a:gd name="T39" fmla="*/ 224 h 234"/>
                <a:gd name="T40" fmla="*/ 34 w 96"/>
                <a:gd name="T41" fmla="*/ 234 h 234"/>
                <a:gd name="T42" fmla="*/ 23 w 96"/>
                <a:gd name="T43" fmla="*/ 224 h 234"/>
                <a:gd name="T44" fmla="*/ 23 w 96"/>
                <a:gd name="T45" fmla="*/ 69 h 234"/>
                <a:gd name="T46" fmla="*/ 18 w 96"/>
                <a:gd name="T47" fmla="*/ 69 h 234"/>
                <a:gd name="T48" fmla="*/ 18 w 96"/>
                <a:gd name="T49" fmla="*/ 134 h 234"/>
                <a:gd name="T50" fmla="*/ 9 w 96"/>
                <a:gd name="T51" fmla="*/ 143 h 234"/>
                <a:gd name="T52" fmla="*/ 0 w 96"/>
                <a:gd name="T53" fmla="*/ 134 h 234"/>
                <a:gd name="T54" fmla="*/ 0 w 96"/>
                <a:gd name="T55" fmla="*/ 60 h 234"/>
                <a:gd name="T56" fmla="*/ 25 w 96"/>
                <a:gd name="T57" fmla="*/ 42 h 234"/>
                <a:gd name="T58" fmla="*/ 71 w 96"/>
                <a:gd name="T59" fmla="*/ 42 h 234"/>
                <a:gd name="T60" fmla="*/ 96 w 96"/>
                <a:gd name="T61" fmla="*/ 60 h 234"/>
                <a:gd name="T62" fmla="*/ 96 w 96"/>
                <a:gd name="T63" fmla="*/ 1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6" h="234">
                  <a:moveTo>
                    <a:pt x="67" y="19"/>
                  </a:moveTo>
                  <a:cubicBezTo>
                    <a:pt x="67" y="25"/>
                    <a:pt x="65" y="29"/>
                    <a:pt x="61" y="34"/>
                  </a:cubicBezTo>
                  <a:cubicBezTo>
                    <a:pt x="58" y="38"/>
                    <a:pt x="53" y="40"/>
                    <a:pt x="48" y="40"/>
                  </a:cubicBezTo>
                  <a:cubicBezTo>
                    <a:pt x="42" y="40"/>
                    <a:pt x="38" y="38"/>
                    <a:pt x="34" y="34"/>
                  </a:cubicBezTo>
                  <a:cubicBezTo>
                    <a:pt x="30" y="29"/>
                    <a:pt x="28" y="25"/>
                    <a:pt x="28" y="19"/>
                  </a:cubicBezTo>
                  <a:cubicBezTo>
                    <a:pt x="28" y="14"/>
                    <a:pt x="30" y="9"/>
                    <a:pt x="34" y="6"/>
                  </a:cubicBezTo>
                  <a:cubicBezTo>
                    <a:pt x="37" y="2"/>
                    <a:pt x="42" y="0"/>
                    <a:pt x="48" y="0"/>
                  </a:cubicBezTo>
                  <a:cubicBezTo>
                    <a:pt x="53" y="0"/>
                    <a:pt x="58" y="2"/>
                    <a:pt x="61" y="6"/>
                  </a:cubicBezTo>
                  <a:cubicBezTo>
                    <a:pt x="65" y="9"/>
                    <a:pt x="67" y="14"/>
                    <a:pt x="67" y="19"/>
                  </a:cubicBezTo>
                  <a:close/>
                  <a:moveTo>
                    <a:pt x="96" y="134"/>
                  </a:moveTo>
                  <a:cubicBezTo>
                    <a:pt x="96" y="140"/>
                    <a:pt x="93" y="143"/>
                    <a:pt x="87" y="143"/>
                  </a:cubicBezTo>
                  <a:cubicBezTo>
                    <a:pt x="81" y="143"/>
                    <a:pt x="77" y="140"/>
                    <a:pt x="77" y="134"/>
                  </a:cubicBezTo>
                  <a:cubicBezTo>
                    <a:pt x="77" y="69"/>
                    <a:pt x="77" y="69"/>
                    <a:pt x="77" y="69"/>
                  </a:cubicBezTo>
                  <a:cubicBezTo>
                    <a:pt x="73" y="69"/>
                    <a:pt x="73" y="69"/>
                    <a:pt x="73" y="69"/>
                  </a:cubicBezTo>
                  <a:cubicBezTo>
                    <a:pt x="73" y="224"/>
                    <a:pt x="73" y="224"/>
                    <a:pt x="73" y="224"/>
                  </a:cubicBezTo>
                  <a:cubicBezTo>
                    <a:pt x="73" y="231"/>
                    <a:pt x="69" y="234"/>
                    <a:pt x="62" y="234"/>
                  </a:cubicBezTo>
                  <a:cubicBezTo>
                    <a:pt x="54" y="234"/>
                    <a:pt x="51" y="231"/>
                    <a:pt x="51" y="224"/>
                  </a:cubicBezTo>
                  <a:cubicBezTo>
                    <a:pt x="51" y="133"/>
                    <a:pt x="51" y="133"/>
                    <a:pt x="51" y="133"/>
                  </a:cubicBezTo>
                  <a:cubicBezTo>
                    <a:pt x="45" y="133"/>
                    <a:pt x="45" y="133"/>
                    <a:pt x="45" y="133"/>
                  </a:cubicBezTo>
                  <a:cubicBezTo>
                    <a:pt x="45" y="224"/>
                    <a:pt x="45" y="224"/>
                    <a:pt x="45" y="224"/>
                  </a:cubicBezTo>
                  <a:cubicBezTo>
                    <a:pt x="45" y="231"/>
                    <a:pt x="41" y="234"/>
                    <a:pt x="34" y="234"/>
                  </a:cubicBezTo>
                  <a:cubicBezTo>
                    <a:pt x="26" y="234"/>
                    <a:pt x="23" y="231"/>
                    <a:pt x="23" y="224"/>
                  </a:cubicBezTo>
                  <a:cubicBezTo>
                    <a:pt x="23" y="69"/>
                    <a:pt x="23" y="69"/>
                    <a:pt x="23" y="69"/>
                  </a:cubicBezTo>
                  <a:cubicBezTo>
                    <a:pt x="18" y="69"/>
                    <a:pt x="18" y="69"/>
                    <a:pt x="18" y="69"/>
                  </a:cubicBezTo>
                  <a:cubicBezTo>
                    <a:pt x="18" y="134"/>
                    <a:pt x="18" y="134"/>
                    <a:pt x="18" y="134"/>
                  </a:cubicBezTo>
                  <a:cubicBezTo>
                    <a:pt x="18" y="140"/>
                    <a:pt x="15" y="143"/>
                    <a:pt x="9" y="143"/>
                  </a:cubicBezTo>
                  <a:cubicBezTo>
                    <a:pt x="3" y="143"/>
                    <a:pt x="0" y="140"/>
                    <a:pt x="0" y="134"/>
                  </a:cubicBezTo>
                  <a:cubicBezTo>
                    <a:pt x="0" y="60"/>
                    <a:pt x="0" y="60"/>
                    <a:pt x="0" y="60"/>
                  </a:cubicBezTo>
                  <a:cubicBezTo>
                    <a:pt x="0" y="48"/>
                    <a:pt x="8" y="42"/>
                    <a:pt x="25" y="42"/>
                  </a:cubicBezTo>
                  <a:cubicBezTo>
                    <a:pt x="71" y="42"/>
                    <a:pt x="71" y="42"/>
                    <a:pt x="71" y="42"/>
                  </a:cubicBezTo>
                  <a:cubicBezTo>
                    <a:pt x="87" y="42"/>
                    <a:pt x="96" y="48"/>
                    <a:pt x="96" y="60"/>
                  </a:cubicBezTo>
                  <a:lnTo>
                    <a:pt x="96" y="13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1" name="Group 20"/>
          <p:cNvGrpSpPr/>
          <p:nvPr/>
        </p:nvGrpSpPr>
        <p:grpSpPr>
          <a:xfrm>
            <a:off x="8365743" y="1903486"/>
            <a:ext cx="3380970" cy="1049162"/>
            <a:chOff x="8365743" y="1903486"/>
            <a:chExt cx="3380970" cy="1049162"/>
          </a:xfrm>
        </p:grpSpPr>
        <p:sp>
          <p:nvSpPr>
            <p:cNvPr id="147" name="Rectangle 146"/>
            <p:cNvSpPr/>
            <p:nvPr/>
          </p:nvSpPr>
          <p:spPr>
            <a:xfrm>
              <a:off x="8430290" y="1903486"/>
              <a:ext cx="1426481" cy="369332"/>
            </a:xfrm>
            <a:prstGeom prst="rect">
              <a:avLst/>
            </a:prstGeom>
            <a:solidFill>
              <a:srgbClr val="F49D1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48" name="Text Box 10"/>
            <p:cNvSpPr txBox="1">
              <a:spLocks noChangeArrowheads="1"/>
            </p:cNvSpPr>
            <p:nvPr/>
          </p:nvSpPr>
          <p:spPr bwMode="auto">
            <a:xfrm>
              <a:off x="8365743" y="2244762"/>
              <a:ext cx="3380970"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10000"/>
                    </a:schemeClr>
                  </a:solidFill>
                </a:rPr>
                <a:t>Lorem ipsum dolor sit amet, consectetur adipiscing elit, sed do eiusmod tempor incididunt ut labore et dolore magna aliqua. </a:t>
              </a:r>
            </a:p>
          </p:txBody>
        </p:sp>
      </p:grpSp>
      <p:grpSp>
        <p:nvGrpSpPr>
          <p:cNvPr id="22" name="Group 21"/>
          <p:cNvGrpSpPr/>
          <p:nvPr/>
        </p:nvGrpSpPr>
        <p:grpSpPr>
          <a:xfrm>
            <a:off x="8373139" y="3154522"/>
            <a:ext cx="3373574" cy="1049162"/>
            <a:chOff x="8373139" y="3154522"/>
            <a:chExt cx="3373574" cy="1049162"/>
          </a:xfrm>
        </p:grpSpPr>
        <p:sp>
          <p:nvSpPr>
            <p:cNvPr id="149" name="Rectangle 148"/>
            <p:cNvSpPr/>
            <p:nvPr/>
          </p:nvSpPr>
          <p:spPr>
            <a:xfrm>
              <a:off x="8437686" y="3154522"/>
              <a:ext cx="1426481" cy="369332"/>
            </a:xfrm>
            <a:prstGeom prst="rect">
              <a:avLst/>
            </a:prstGeom>
            <a:solidFill>
              <a:srgbClr val="96B357"/>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0" name="Text Box 10"/>
            <p:cNvSpPr txBox="1">
              <a:spLocks noChangeArrowheads="1"/>
            </p:cNvSpPr>
            <p:nvPr/>
          </p:nvSpPr>
          <p:spPr bwMode="auto">
            <a:xfrm>
              <a:off x="8373139" y="3495798"/>
              <a:ext cx="3373574"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10000"/>
                    </a:schemeClr>
                  </a:solidFill>
                </a:rPr>
                <a:t>Lorem ipsum dolor sit amet, consectetur adipiscing elit, sed do eiusmod tempor incididunt ut labore et dolore magna aliqua. </a:t>
              </a:r>
            </a:p>
          </p:txBody>
        </p:sp>
      </p:grpSp>
      <p:grpSp>
        <p:nvGrpSpPr>
          <p:cNvPr id="23" name="Group 22"/>
          <p:cNvGrpSpPr/>
          <p:nvPr/>
        </p:nvGrpSpPr>
        <p:grpSpPr>
          <a:xfrm>
            <a:off x="8373139" y="4390020"/>
            <a:ext cx="3373574" cy="1049162"/>
            <a:chOff x="8373139" y="4390020"/>
            <a:chExt cx="3373574" cy="1049162"/>
          </a:xfrm>
          <a:effectLst/>
        </p:grpSpPr>
        <p:sp>
          <p:nvSpPr>
            <p:cNvPr id="151" name="Rectangle 150"/>
            <p:cNvSpPr/>
            <p:nvPr/>
          </p:nvSpPr>
          <p:spPr>
            <a:xfrm>
              <a:off x="8437686" y="4390020"/>
              <a:ext cx="1426481" cy="369332"/>
            </a:xfrm>
            <a:prstGeom prst="rect">
              <a:avLst/>
            </a:prstGeom>
            <a:solidFill>
              <a:srgbClr val="2B81BB"/>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152" name="Text Box 10"/>
            <p:cNvSpPr txBox="1">
              <a:spLocks noChangeArrowheads="1"/>
            </p:cNvSpPr>
            <p:nvPr/>
          </p:nvSpPr>
          <p:spPr bwMode="auto">
            <a:xfrm>
              <a:off x="8373139" y="4731296"/>
              <a:ext cx="3373574" cy="707886"/>
            </a:xfrm>
            <a:prstGeom prst="rect">
              <a:avLst/>
            </a:prstGeom>
            <a:noFill/>
            <a:ln w="9525">
              <a:noFill/>
              <a:miter lim="800000"/>
              <a:headEnd/>
              <a:tailEnd/>
            </a:ln>
            <a:effectLst/>
          </p:spPr>
          <p:txBody>
            <a:bodyPr wrap="square" lIns="60960" tIns="30480" rIns="60960" bIns="30480">
              <a:spAutoFit/>
            </a:bodyPr>
            <a:lstStyle/>
            <a:p>
              <a:r>
                <a:rPr lang="en-US" sz="1400" dirty="0">
                  <a:solidFill>
                    <a:schemeClr val="bg2">
                      <a:lumMod val="10000"/>
                    </a:schemeClr>
                  </a:solidFill>
                </a:rPr>
                <a:t>Lorem ipsum dolor sit amet, consectetur adipiscing elit, sed do eiusmod tempor incididunt ut labore et dolore magna aliqua. </a:t>
              </a:r>
            </a:p>
          </p:txBody>
        </p:sp>
      </p:grpSp>
      <p:grpSp>
        <p:nvGrpSpPr>
          <p:cNvPr id="95" name="Group 94"/>
          <p:cNvGrpSpPr/>
          <p:nvPr/>
        </p:nvGrpSpPr>
        <p:grpSpPr>
          <a:xfrm>
            <a:off x="127357" y="-11203"/>
            <a:ext cx="2524868" cy="613385"/>
            <a:chOff x="127357" y="-6354"/>
            <a:chExt cx="2524868" cy="613385"/>
          </a:xfrm>
        </p:grpSpPr>
        <p:sp>
          <p:nvSpPr>
            <p:cNvPr id="105" name="Round Same Side Corner Rectangle 10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1" name="TextBox 1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362031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arn(inVertical)">
                                      <p:cBhvr>
                                        <p:cTn id="7" dur="1000"/>
                                        <p:tgtEl>
                                          <p:spTgt spid="101"/>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1500"/>
                                        <p:tgtEl>
                                          <p:spTgt spid="17"/>
                                        </p:tgtEl>
                                      </p:cBhvr>
                                    </p:animEffect>
                                  </p:childTnLst>
                                </p:cTn>
                              </p:par>
                            </p:childTnLst>
                          </p:cTn>
                        </p:par>
                        <p:par>
                          <p:cTn id="12" fill="hold">
                            <p:stCondLst>
                              <p:cond delay="250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3000"/>
                            </p:stCondLst>
                            <p:childTnLst>
                              <p:par>
                                <p:cTn id="19" presetID="22" presetClass="entr" presetSubtype="8"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left)">
                                      <p:cBhvr>
                                        <p:cTn id="21" dur="500"/>
                                        <p:tgtEl>
                                          <p:spTgt spid="21"/>
                                        </p:tgtEl>
                                      </p:cBhvr>
                                    </p:animEffect>
                                  </p:childTnLst>
                                </p:cTn>
                              </p:par>
                            </p:childTnLst>
                          </p:cTn>
                        </p:par>
                        <p:par>
                          <p:cTn id="22" fill="hold">
                            <p:stCondLst>
                              <p:cond delay="3500"/>
                            </p:stCondLst>
                            <p:childTnLst>
                              <p:par>
                                <p:cTn id="23" presetID="22" presetClass="entr" presetSubtype="8"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left)">
                                      <p:cBhvr>
                                        <p:cTn id="25" dur="1500"/>
                                        <p:tgtEl>
                                          <p:spTgt spid="24"/>
                                        </p:tgtEl>
                                      </p:cBhvr>
                                    </p:animEffect>
                                  </p:childTnLst>
                                </p:cTn>
                              </p:par>
                            </p:childTnLst>
                          </p:cTn>
                        </p:par>
                        <p:par>
                          <p:cTn id="26" fill="hold">
                            <p:stCondLst>
                              <p:cond delay="5000"/>
                            </p:stCondLst>
                            <p:childTnLst>
                              <p:par>
                                <p:cTn id="27" presetID="53" presetClass="entr" presetSubtype="16"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500" fill="hold"/>
                                        <p:tgtEl>
                                          <p:spTgt spid="19"/>
                                        </p:tgtEl>
                                        <p:attrNameLst>
                                          <p:attrName>ppt_w</p:attrName>
                                        </p:attrNameLst>
                                      </p:cBhvr>
                                      <p:tavLst>
                                        <p:tav tm="0">
                                          <p:val>
                                            <p:fltVal val="0"/>
                                          </p:val>
                                        </p:tav>
                                        <p:tav tm="100000">
                                          <p:val>
                                            <p:strVal val="#ppt_w"/>
                                          </p:val>
                                        </p:tav>
                                      </p:tavLst>
                                    </p:anim>
                                    <p:anim calcmode="lin" valueType="num">
                                      <p:cBhvr>
                                        <p:cTn id="30" dur="500" fill="hold"/>
                                        <p:tgtEl>
                                          <p:spTgt spid="19"/>
                                        </p:tgtEl>
                                        <p:attrNameLst>
                                          <p:attrName>ppt_h</p:attrName>
                                        </p:attrNameLst>
                                      </p:cBhvr>
                                      <p:tavLst>
                                        <p:tav tm="0">
                                          <p:val>
                                            <p:fltVal val="0"/>
                                          </p:val>
                                        </p:tav>
                                        <p:tav tm="100000">
                                          <p:val>
                                            <p:strVal val="#ppt_h"/>
                                          </p:val>
                                        </p:tav>
                                      </p:tavLst>
                                    </p:anim>
                                    <p:animEffect transition="in" filter="fade">
                                      <p:cBhvr>
                                        <p:cTn id="31" dur="500"/>
                                        <p:tgtEl>
                                          <p:spTgt spid="19"/>
                                        </p:tgtEl>
                                      </p:cBhvr>
                                    </p:animEffect>
                                  </p:childTnLst>
                                </p:cTn>
                              </p:par>
                            </p:childTnLst>
                          </p:cTn>
                        </p:par>
                        <p:par>
                          <p:cTn id="32" fill="hold">
                            <p:stCondLst>
                              <p:cond delay="55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6000"/>
                            </p:stCondLst>
                            <p:childTnLst>
                              <p:par>
                                <p:cTn id="37" presetID="22" presetClass="entr" presetSubtype="8"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1500"/>
                                        <p:tgtEl>
                                          <p:spTgt spid="25"/>
                                        </p:tgtEl>
                                      </p:cBhvr>
                                    </p:animEffect>
                                  </p:childTnLst>
                                </p:cTn>
                              </p:par>
                            </p:childTnLst>
                          </p:cTn>
                        </p:par>
                        <p:par>
                          <p:cTn id="40" fill="hold">
                            <p:stCondLst>
                              <p:cond delay="7500"/>
                            </p:stCondLst>
                            <p:childTnLst>
                              <p:par>
                                <p:cTn id="41" presetID="53" presetClass="entr" presetSubtype="16"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par>
                          <p:cTn id="46" fill="hold">
                            <p:stCondLst>
                              <p:cond delay="8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TotalTime>
  <Words>1189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Lato</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427</cp:revision>
  <dcterms:created xsi:type="dcterms:W3CDTF">2015-12-31T02:20:12Z</dcterms:created>
  <dcterms:modified xsi:type="dcterms:W3CDTF">2016-09-15T17:33:47Z</dcterms:modified>
</cp:coreProperties>
</file>